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9" r:id="rId5"/>
    <p:sldId id="257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280C1D-630C-4948-8A77-48941AFE6415}" v="343" dt="2024-05-24T09:53:09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Whysall" userId="666d84a7-812f-42da-a4b3-7201bcd87636" providerId="ADAL" clId="{0CE4A046-03D0-43AF-A7FE-4B3A392FECF6}"/>
    <pc:docChg chg="undo custSel addSld delSld modSld">
      <pc:chgData name="Claire Whysall" userId="666d84a7-812f-42da-a4b3-7201bcd87636" providerId="ADAL" clId="{0CE4A046-03D0-43AF-A7FE-4B3A392FECF6}" dt="2024-04-09T11:58:15.239" v="366" actId="20577"/>
      <pc:docMkLst>
        <pc:docMk/>
      </pc:docMkLst>
      <pc:sldChg chg="addSp delSp modSp mod">
        <pc:chgData name="Claire Whysall" userId="666d84a7-812f-42da-a4b3-7201bcd87636" providerId="ADAL" clId="{0CE4A046-03D0-43AF-A7FE-4B3A392FECF6}" dt="2024-04-09T11:56:58.438" v="309" actId="20577"/>
        <pc:sldMkLst>
          <pc:docMk/>
          <pc:sldMk cId="2168936349" sldId="257"/>
        </pc:sldMkLst>
        <pc:spChg chg="add mod">
          <ac:chgData name="Claire Whysall" userId="666d84a7-812f-42da-a4b3-7201bcd87636" providerId="ADAL" clId="{0CE4A046-03D0-43AF-A7FE-4B3A392FECF6}" dt="2024-04-09T11:52:34.390" v="227" actId="12"/>
          <ac:spMkLst>
            <pc:docMk/>
            <pc:sldMk cId="2168936349" sldId="257"/>
            <ac:spMk id="2" creationId="{B653FBB8-3F46-DF5C-54EA-71958184F213}"/>
          </ac:spMkLst>
        </pc:spChg>
        <pc:spChg chg="del mod">
          <ac:chgData name="Claire Whysall" userId="666d84a7-812f-42da-a4b3-7201bcd87636" providerId="ADAL" clId="{0CE4A046-03D0-43AF-A7FE-4B3A392FECF6}" dt="2024-04-09T11:52:07.692" v="221" actId="478"/>
          <ac:spMkLst>
            <pc:docMk/>
            <pc:sldMk cId="2168936349" sldId="257"/>
            <ac:spMk id="5" creationId="{B43F2E4C-32FF-8791-C699-A3F0BED38AAE}"/>
          </ac:spMkLst>
        </pc:spChg>
        <pc:graphicFrameChg chg="mod modGraphic">
          <ac:chgData name="Claire Whysall" userId="666d84a7-812f-42da-a4b3-7201bcd87636" providerId="ADAL" clId="{0CE4A046-03D0-43AF-A7FE-4B3A392FECF6}" dt="2024-04-09T11:56:56.124" v="307" actId="20577"/>
          <ac:graphicFrameMkLst>
            <pc:docMk/>
            <pc:sldMk cId="2168936349" sldId="257"/>
            <ac:graphicFrameMk id="3" creationId="{4F683E3A-FE23-A1C0-70E0-291FE7B05551}"/>
          </ac:graphicFrameMkLst>
        </pc:graphicFrameChg>
        <pc:graphicFrameChg chg="del modGraphic">
          <ac:chgData name="Claire Whysall" userId="666d84a7-812f-42da-a4b3-7201bcd87636" providerId="ADAL" clId="{0CE4A046-03D0-43AF-A7FE-4B3A392FECF6}" dt="2024-04-09T11:56:18.083" v="293" actId="478"/>
          <ac:graphicFrameMkLst>
            <pc:docMk/>
            <pc:sldMk cId="2168936349" sldId="257"/>
            <ac:graphicFrameMk id="6" creationId="{C92783C8-0965-8A75-0A7F-F525021C7E53}"/>
          </ac:graphicFrameMkLst>
        </pc:graphicFrameChg>
        <pc:graphicFrameChg chg="del modGraphic">
          <ac:chgData name="Claire Whysall" userId="666d84a7-812f-42da-a4b3-7201bcd87636" providerId="ADAL" clId="{0CE4A046-03D0-43AF-A7FE-4B3A392FECF6}" dt="2024-04-09T11:56:22.010" v="295" actId="478"/>
          <ac:graphicFrameMkLst>
            <pc:docMk/>
            <pc:sldMk cId="2168936349" sldId="257"/>
            <ac:graphicFrameMk id="7" creationId="{86FB8321-083A-13BD-A4E6-B2141C068744}"/>
          </ac:graphicFrameMkLst>
        </pc:graphicFrameChg>
        <pc:graphicFrameChg chg="del modGraphic">
          <ac:chgData name="Claire Whysall" userId="666d84a7-812f-42da-a4b3-7201bcd87636" providerId="ADAL" clId="{0CE4A046-03D0-43AF-A7FE-4B3A392FECF6}" dt="2024-04-09T11:56:20.333" v="294" actId="478"/>
          <ac:graphicFrameMkLst>
            <pc:docMk/>
            <pc:sldMk cId="2168936349" sldId="257"/>
            <ac:graphicFrameMk id="8" creationId="{EE1478CD-7C16-E056-32BC-7D61F257C4AA}"/>
          </ac:graphicFrameMkLst>
        </pc:graphicFrameChg>
        <pc:graphicFrameChg chg="add mod">
          <ac:chgData name="Claire Whysall" userId="666d84a7-812f-42da-a4b3-7201bcd87636" providerId="ADAL" clId="{0CE4A046-03D0-43AF-A7FE-4B3A392FECF6}" dt="2024-04-09T11:56:38.825" v="299" actId="1076"/>
          <ac:graphicFrameMkLst>
            <pc:docMk/>
            <pc:sldMk cId="2168936349" sldId="257"/>
            <ac:graphicFrameMk id="9" creationId="{CE0E714C-C18E-871F-05EC-E7FD5B64361E}"/>
          </ac:graphicFrameMkLst>
        </pc:graphicFrameChg>
        <pc:graphicFrameChg chg="add mod modGraphic">
          <ac:chgData name="Claire Whysall" userId="666d84a7-812f-42da-a4b3-7201bcd87636" providerId="ADAL" clId="{0CE4A046-03D0-43AF-A7FE-4B3A392FECF6}" dt="2024-04-09T11:56:53.895" v="305" actId="20577"/>
          <ac:graphicFrameMkLst>
            <pc:docMk/>
            <pc:sldMk cId="2168936349" sldId="257"/>
            <ac:graphicFrameMk id="10" creationId="{EB37C0C5-1DEC-80A2-C015-FC712B65E9FB}"/>
          </ac:graphicFrameMkLst>
        </pc:graphicFrameChg>
        <pc:graphicFrameChg chg="add mod modGraphic">
          <ac:chgData name="Claire Whysall" userId="666d84a7-812f-42da-a4b3-7201bcd87636" providerId="ADAL" clId="{0CE4A046-03D0-43AF-A7FE-4B3A392FECF6}" dt="2024-04-09T11:56:58.438" v="309" actId="20577"/>
          <ac:graphicFrameMkLst>
            <pc:docMk/>
            <pc:sldMk cId="2168936349" sldId="257"/>
            <ac:graphicFrameMk id="11" creationId="{DD2D1521-0148-F893-85D2-B5CC13774896}"/>
          </ac:graphicFrameMkLst>
        </pc:graphicFrameChg>
      </pc:sldChg>
      <pc:sldChg chg="addSp delSp modSp del mod">
        <pc:chgData name="Claire Whysall" userId="666d84a7-812f-42da-a4b3-7201bcd87636" providerId="ADAL" clId="{0CE4A046-03D0-43AF-A7FE-4B3A392FECF6}" dt="2024-04-09T11:54:36.116" v="269" actId="47"/>
        <pc:sldMkLst>
          <pc:docMk/>
          <pc:sldMk cId="2711345645" sldId="258"/>
        </pc:sldMkLst>
        <pc:spChg chg="del">
          <ac:chgData name="Claire Whysall" userId="666d84a7-812f-42da-a4b3-7201bcd87636" providerId="ADAL" clId="{0CE4A046-03D0-43AF-A7FE-4B3A392FECF6}" dt="2024-04-09T11:52:18.141" v="223" actId="478"/>
          <ac:spMkLst>
            <pc:docMk/>
            <pc:sldMk cId="2711345645" sldId="258"/>
            <ac:spMk id="3" creationId="{6738F4BD-9C1C-3BDE-AC8B-E18EA5F2F19A}"/>
          </ac:spMkLst>
        </pc:spChg>
        <pc:spChg chg="add del mod">
          <ac:chgData name="Claire Whysall" userId="666d84a7-812f-42da-a4b3-7201bcd87636" providerId="ADAL" clId="{0CE4A046-03D0-43AF-A7FE-4B3A392FECF6}" dt="2024-04-09T11:52:39.077" v="228" actId="478"/>
          <ac:spMkLst>
            <pc:docMk/>
            <pc:sldMk cId="2711345645" sldId="258"/>
            <ac:spMk id="4" creationId="{80923A4E-0560-EAD3-F035-F94923548204}"/>
          </ac:spMkLst>
        </pc:spChg>
        <pc:spChg chg="add mod">
          <ac:chgData name="Claire Whysall" userId="666d84a7-812f-42da-a4b3-7201bcd87636" providerId="ADAL" clId="{0CE4A046-03D0-43AF-A7FE-4B3A392FECF6}" dt="2024-04-09T11:52:39.377" v="229"/>
          <ac:spMkLst>
            <pc:docMk/>
            <pc:sldMk cId="2711345645" sldId="258"/>
            <ac:spMk id="5" creationId="{815BC6C8-E9A2-A08A-B18A-130D6F8FBD6A}"/>
          </ac:spMkLst>
        </pc:spChg>
        <pc:graphicFrameChg chg="modGraphic">
          <ac:chgData name="Claire Whysall" userId="666d84a7-812f-42da-a4b3-7201bcd87636" providerId="ADAL" clId="{0CE4A046-03D0-43AF-A7FE-4B3A392FECF6}" dt="2024-04-09T11:54:26.934" v="268" actId="6549"/>
          <ac:graphicFrameMkLst>
            <pc:docMk/>
            <pc:sldMk cId="2711345645" sldId="258"/>
            <ac:graphicFrameMk id="2" creationId="{832972F9-A2E6-935F-255B-48ECA72C2991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4:18.071" v="265" actId="6549"/>
          <ac:graphicFrameMkLst>
            <pc:docMk/>
            <pc:sldMk cId="2711345645" sldId="258"/>
            <ac:graphicFrameMk id="8" creationId="{FE1BDCCD-0EA1-FAF6-DC36-3E4098D811A6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4:24.221" v="267" actId="6549"/>
          <ac:graphicFrameMkLst>
            <pc:docMk/>
            <pc:sldMk cId="2711345645" sldId="258"/>
            <ac:graphicFrameMk id="9" creationId="{E74E6DF4-83B3-716F-A0BE-11D0D89521B5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4:21.328" v="266" actId="6549"/>
          <ac:graphicFrameMkLst>
            <pc:docMk/>
            <pc:sldMk cId="2711345645" sldId="258"/>
            <ac:graphicFrameMk id="10" creationId="{07AA49E4-99E9-02AF-AF6A-2FB23639398D}"/>
          </ac:graphicFrameMkLst>
        </pc:graphicFrameChg>
      </pc:sldChg>
      <pc:sldChg chg="addSp delSp modSp del mod">
        <pc:chgData name="Claire Whysall" userId="666d84a7-812f-42da-a4b3-7201bcd87636" providerId="ADAL" clId="{0CE4A046-03D0-43AF-A7FE-4B3A392FECF6}" dt="2024-04-09T11:54:36.116" v="269" actId="47"/>
        <pc:sldMkLst>
          <pc:docMk/>
          <pc:sldMk cId="260488386" sldId="259"/>
        </pc:sldMkLst>
        <pc:spChg chg="add mod">
          <ac:chgData name="Claire Whysall" userId="666d84a7-812f-42da-a4b3-7201bcd87636" providerId="ADAL" clId="{0CE4A046-03D0-43AF-A7FE-4B3A392FECF6}" dt="2024-04-09T11:52:44.541" v="231"/>
          <ac:spMkLst>
            <pc:docMk/>
            <pc:sldMk cId="260488386" sldId="259"/>
            <ac:spMk id="2" creationId="{7E65A193-CF28-BEF7-0E19-C36DB7091D99}"/>
          </ac:spMkLst>
        </pc:spChg>
        <pc:spChg chg="del">
          <ac:chgData name="Claire Whysall" userId="666d84a7-812f-42da-a4b3-7201bcd87636" providerId="ADAL" clId="{0CE4A046-03D0-43AF-A7FE-4B3A392FECF6}" dt="2024-04-09T11:52:44.190" v="230" actId="478"/>
          <ac:spMkLst>
            <pc:docMk/>
            <pc:sldMk cId="260488386" sldId="259"/>
            <ac:spMk id="3" creationId="{6738F4BD-9C1C-3BDE-AC8B-E18EA5F2F19A}"/>
          </ac:spMkLst>
        </pc:spChg>
        <pc:graphicFrameChg chg="modGraphic">
          <ac:chgData name="Claire Whysall" userId="666d84a7-812f-42da-a4b3-7201bcd87636" providerId="ADAL" clId="{0CE4A046-03D0-43AF-A7FE-4B3A392FECF6}" dt="2024-04-09T11:53:21.518" v="246" actId="20577"/>
          <ac:graphicFrameMkLst>
            <pc:docMk/>
            <pc:sldMk cId="260488386" sldId="259"/>
            <ac:graphicFrameMk id="8" creationId="{FE1BDCCD-0EA1-FAF6-DC36-3E4098D811A6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3:28.738" v="250" actId="20577"/>
          <ac:graphicFrameMkLst>
            <pc:docMk/>
            <pc:sldMk cId="260488386" sldId="259"/>
            <ac:graphicFrameMk id="9" creationId="{E74E6DF4-83B3-716F-A0BE-11D0D89521B5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3:24.264" v="248" actId="20577"/>
          <ac:graphicFrameMkLst>
            <pc:docMk/>
            <pc:sldMk cId="260488386" sldId="259"/>
            <ac:graphicFrameMk id="12" creationId="{F8406824-6F11-93C0-A724-C664E23708F1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3:31.446" v="252" actId="20577"/>
          <ac:graphicFrameMkLst>
            <pc:docMk/>
            <pc:sldMk cId="260488386" sldId="259"/>
            <ac:graphicFrameMk id="14" creationId="{9349036D-4CE2-7F33-BC41-DB6284E413FA}"/>
          </ac:graphicFrameMkLst>
        </pc:graphicFrameChg>
      </pc:sldChg>
      <pc:sldChg chg="addSp delSp modSp del mod">
        <pc:chgData name="Claire Whysall" userId="666d84a7-812f-42da-a4b3-7201bcd87636" providerId="ADAL" clId="{0CE4A046-03D0-43AF-A7FE-4B3A392FECF6}" dt="2024-04-09T11:54:36.116" v="269" actId="47"/>
        <pc:sldMkLst>
          <pc:docMk/>
          <pc:sldMk cId="2738058844" sldId="262"/>
        </pc:sldMkLst>
        <pc:spChg chg="del">
          <ac:chgData name="Claire Whysall" userId="666d84a7-812f-42da-a4b3-7201bcd87636" providerId="ADAL" clId="{0CE4A046-03D0-43AF-A7FE-4B3A392FECF6}" dt="2024-04-09T11:52:52.651" v="234" actId="478"/>
          <ac:spMkLst>
            <pc:docMk/>
            <pc:sldMk cId="2738058844" sldId="262"/>
            <ac:spMk id="3" creationId="{6738F4BD-9C1C-3BDE-AC8B-E18EA5F2F19A}"/>
          </ac:spMkLst>
        </pc:spChg>
        <pc:spChg chg="add mod">
          <ac:chgData name="Claire Whysall" userId="666d84a7-812f-42da-a4b3-7201bcd87636" providerId="ADAL" clId="{0CE4A046-03D0-43AF-A7FE-4B3A392FECF6}" dt="2024-04-09T11:52:52.981" v="235"/>
          <ac:spMkLst>
            <pc:docMk/>
            <pc:sldMk cId="2738058844" sldId="262"/>
            <ac:spMk id="4" creationId="{0AE2CB6D-94B3-3553-8A26-02D077B258F1}"/>
          </ac:spMkLst>
        </pc:spChg>
        <pc:graphicFrameChg chg="modGraphic">
          <ac:chgData name="Claire Whysall" userId="666d84a7-812f-42da-a4b3-7201bcd87636" providerId="ADAL" clId="{0CE4A046-03D0-43AF-A7FE-4B3A392FECF6}" dt="2024-04-09T11:53:48.325" v="257" actId="6549"/>
          <ac:graphicFrameMkLst>
            <pc:docMk/>
            <pc:sldMk cId="2738058844" sldId="262"/>
            <ac:graphicFrameMk id="8" creationId="{FE1BDCCD-0EA1-FAF6-DC36-3E4098D811A6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3:54.166" v="259" actId="6549"/>
          <ac:graphicFrameMkLst>
            <pc:docMk/>
            <pc:sldMk cId="2738058844" sldId="262"/>
            <ac:graphicFrameMk id="9" creationId="{E74E6DF4-83B3-716F-A0BE-11D0D89521B5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3:50.452" v="258" actId="6549"/>
          <ac:graphicFrameMkLst>
            <pc:docMk/>
            <pc:sldMk cId="2738058844" sldId="262"/>
            <ac:graphicFrameMk id="10" creationId="{07AA49E4-99E9-02AF-AF6A-2FB23639398D}"/>
          </ac:graphicFrameMkLst>
        </pc:graphicFrameChg>
      </pc:sldChg>
      <pc:sldChg chg="addSp delSp modSp del mod">
        <pc:chgData name="Claire Whysall" userId="666d84a7-812f-42da-a4b3-7201bcd87636" providerId="ADAL" clId="{0CE4A046-03D0-43AF-A7FE-4B3A392FECF6}" dt="2024-04-09T11:54:36.116" v="269" actId="47"/>
        <pc:sldMkLst>
          <pc:docMk/>
          <pc:sldMk cId="2883330876" sldId="266"/>
        </pc:sldMkLst>
        <pc:spChg chg="add mod">
          <ac:chgData name="Claire Whysall" userId="666d84a7-812f-42da-a4b3-7201bcd87636" providerId="ADAL" clId="{0CE4A046-03D0-43AF-A7FE-4B3A392FECF6}" dt="2024-04-09T11:52:48.571" v="233"/>
          <ac:spMkLst>
            <pc:docMk/>
            <pc:sldMk cId="2883330876" sldId="266"/>
            <ac:spMk id="2" creationId="{547C0699-7C6C-005A-EA51-83B430B11459}"/>
          </ac:spMkLst>
        </pc:spChg>
        <pc:spChg chg="del">
          <ac:chgData name="Claire Whysall" userId="666d84a7-812f-42da-a4b3-7201bcd87636" providerId="ADAL" clId="{0CE4A046-03D0-43AF-A7FE-4B3A392FECF6}" dt="2024-04-09T11:52:48.231" v="232" actId="478"/>
          <ac:spMkLst>
            <pc:docMk/>
            <pc:sldMk cId="2883330876" sldId="266"/>
            <ac:spMk id="3" creationId="{6738F4BD-9C1C-3BDE-AC8B-E18EA5F2F19A}"/>
          </ac:spMkLst>
        </pc:spChg>
        <pc:graphicFrameChg chg="modGraphic">
          <ac:chgData name="Claire Whysall" userId="666d84a7-812f-42da-a4b3-7201bcd87636" providerId="ADAL" clId="{0CE4A046-03D0-43AF-A7FE-4B3A392FECF6}" dt="2024-04-09T11:53:35.779" v="253" actId="6549"/>
          <ac:graphicFrameMkLst>
            <pc:docMk/>
            <pc:sldMk cId="2883330876" sldId="266"/>
            <ac:graphicFrameMk id="7" creationId="{9A6E0240-BAA6-2610-53AC-3A6D6E53D0EB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3:41.990" v="255" actId="6549"/>
          <ac:graphicFrameMkLst>
            <pc:docMk/>
            <pc:sldMk cId="2883330876" sldId="266"/>
            <ac:graphicFrameMk id="11" creationId="{8DC55C04-DABF-6787-22A2-3A4FE5836AA9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3:44.272" v="256" actId="6549"/>
          <ac:graphicFrameMkLst>
            <pc:docMk/>
            <pc:sldMk cId="2883330876" sldId="266"/>
            <ac:graphicFrameMk id="12" creationId="{0E6F32FF-E5DB-70ED-46AF-351534784195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3:38.889" v="254" actId="6549"/>
          <ac:graphicFrameMkLst>
            <pc:docMk/>
            <pc:sldMk cId="2883330876" sldId="266"/>
            <ac:graphicFrameMk id="13" creationId="{B63A5C15-DD7E-1985-AA5F-CCD99ECE39F0}"/>
          </ac:graphicFrameMkLst>
        </pc:graphicFrameChg>
      </pc:sldChg>
      <pc:sldChg chg="addSp delSp modSp mod">
        <pc:chgData name="Claire Whysall" userId="666d84a7-812f-42da-a4b3-7201bcd87636" providerId="ADAL" clId="{0CE4A046-03D0-43AF-A7FE-4B3A392FECF6}" dt="2024-04-09T11:50:33.420" v="218" actId="20577"/>
        <pc:sldMkLst>
          <pc:docMk/>
          <pc:sldMk cId="1861292522" sldId="269"/>
        </pc:sldMkLst>
        <pc:spChg chg="mod">
          <ac:chgData name="Claire Whysall" userId="666d84a7-812f-42da-a4b3-7201bcd87636" providerId="ADAL" clId="{0CE4A046-03D0-43AF-A7FE-4B3A392FECF6}" dt="2024-04-09T11:39:47.652" v="92" actId="1076"/>
          <ac:spMkLst>
            <pc:docMk/>
            <pc:sldMk cId="1861292522" sldId="269"/>
            <ac:spMk id="2" creationId="{9822D223-B941-33DE-5E63-8DBED65EB3E5}"/>
          </ac:spMkLst>
        </pc:spChg>
        <pc:spChg chg="mod">
          <ac:chgData name="Claire Whysall" userId="666d84a7-812f-42da-a4b3-7201bcd87636" providerId="ADAL" clId="{0CE4A046-03D0-43AF-A7FE-4B3A392FECF6}" dt="2024-04-09T11:46:44.523" v="157" actId="1076"/>
          <ac:spMkLst>
            <pc:docMk/>
            <pc:sldMk cId="1861292522" sldId="269"/>
            <ac:spMk id="3" creationId="{474CDB5E-FA27-5C5A-5677-7631BA7D66DC}"/>
          </ac:spMkLst>
        </pc:spChg>
        <pc:spChg chg="del">
          <ac:chgData name="Claire Whysall" userId="666d84a7-812f-42da-a4b3-7201bcd87636" providerId="ADAL" clId="{0CE4A046-03D0-43AF-A7FE-4B3A392FECF6}" dt="2024-04-09T11:42:54.001" v="139" actId="478"/>
          <ac:spMkLst>
            <pc:docMk/>
            <pc:sldMk cId="1861292522" sldId="269"/>
            <ac:spMk id="6" creationId="{393FC511-B42F-5108-8B70-3B604D65237B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7" creationId="{BA560DC4-5F8F-873A-14D6-882F35898E30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8" creationId="{9F98B9A2-6B70-1699-C563-F86D18D60CAB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9" creationId="{BD7AEC07-16C0-8342-DE3C-B8336F58B938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10" creationId="{3E2511B1-3CC0-F46F-CAA5-34F49B25F3CA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11" creationId="{F7425807-8B8B-F74F-C1CF-E92F04BBAFA3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12" creationId="{E64B283D-4878-F773-C28F-B588DE145B05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13" creationId="{07800883-0AA8-0FFB-FBAF-590F6652AC26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14" creationId="{AA07D6C9-43D8-DCF5-A4B8-DF138AADD0E3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15" creationId="{9C6B8266-0167-F620-8F8D-C19D49E592F8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16" creationId="{0C2E52CE-BB5B-6F2D-71B3-A9221578EADD}"/>
          </ac:spMkLst>
        </pc:spChg>
        <pc:spChg chg="mod">
          <ac:chgData name="Claire Whysall" userId="666d84a7-812f-42da-a4b3-7201bcd87636" providerId="ADAL" clId="{0CE4A046-03D0-43AF-A7FE-4B3A392FECF6}" dt="2024-04-09T11:39:47.652" v="92" actId="1076"/>
          <ac:spMkLst>
            <pc:docMk/>
            <pc:sldMk cId="1861292522" sldId="269"/>
            <ac:spMk id="17" creationId="{D9A39EC0-24B0-65BE-912F-35DB73E1440A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18" creationId="{13A03E02-36F5-E9DB-AD9F-F0D38B74A49E}"/>
          </ac:spMkLst>
        </pc:spChg>
        <pc:spChg chg="add mod">
          <ac:chgData name="Claire Whysall" userId="666d84a7-812f-42da-a4b3-7201bcd87636" providerId="ADAL" clId="{0CE4A046-03D0-43AF-A7FE-4B3A392FECF6}" dt="2024-04-09T11:38:42.949" v="58" actId="1076"/>
          <ac:spMkLst>
            <pc:docMk/>
            <pc:sldMk cId="1861292522" sldId="269"/>
            <ac:spMk id="42" creationId="{3395BA3F-8BA3-6DA6-0737-590D5681EB2C}"/>
          </ac:spMkLst>
        </pc:spChg>
        <pc:spChg chg="mod">
          <ac:chgData name="Claire Whysall" userId="666d84a7-812f-42da-a4b3-7201bcd87636" providerId="ADAL" clId="{0CE4A046-03D0-43AF-A7FE-4B3A392FECF6}" dt="2024-04-09T11:39:56.659" v="93"/>
          <ac:spMkLst>
            <pc:docMk/>
            <pc:sldMk cId="1861292522" sldId="269"/>
            <ac:spMk id="44" creationId="{92A02FF1-E00B-0A90-3002-968D68AC1D90}"/>
          </ac:spMkLst>
        </pc:spChg>
        <pc:spChg chg="mod">
          <ac:chgData name="Claire Whysall" userId="666d84a7-812f-42da-a4b3-7201bcd87636" providerId="ADAL" clId="{0CE4A046-03D0-43AF-A7FE-4B3A392FECF6}" dt="2024-04-09T11:39:56.659" v="93"/>
          <ac:spMkLst>
            <pc:docMk/>
            <pc:sldMk cId="1861292522" sldId="269"/>
            <ac:spMk id="45" creationId="{1A4DF3EA-88FB-6E70-F54C-A9FA561B8FB9}"/>
          </ac:spMkLst>
        </pc:spChg>
        <pc:spChg chg="mod">
          <ac:chgData name="Claire Whysall" userId="666d84a7-812f-42da-a4b3-7201bcd87636" providerId="ADAL" clId="{0CE4A046-03D0-43AF-A7FE-4B3A392FECF6}" dt="2024-04-09T11:39:56.659" v="93"/>
          <ac:spMkLst>
            <pc:docMk/>
            <pc:sldMk cId="1861292522" sldId="269"/>
            <ac:spMk id="46" creationId="{C2D66BAB-DB47-F83D-110E-A6DB785AD917}"/>
          </ac:spMkLst>
        </pc:spChg>
        <pc:spChg chg="mod">
          <ac:chgData name="Claire Whysall" userId="666d84a7-812f-42da-a4b3-7201bcd87636" providerId="ADAL" clId="{0CE4A046-03D0-43AF-A7FE-4B3A392FECF6}" dt="2024-04-09T11:39:56.659" v="93"/>
          <ac:spMkLst>
            <pc:docMk/>
            <pc:sldMk cId="1861292522" sldId="269"/>
            <ac:spMk id="47" creationId="{4E5403FF-70AA-8328-F889-2067001266C0}"/>
          </ac:spMkLst>
        </pc:spChg>
        <pc:spChg chg="mod">
          <ac:chgData name="Claire Whysall" userId="666d84a7-812f-42da-a4b3-7201bcd87636" providerId="ADAL" clId="{0CE4A046-03D0-43AF-A7FE-4B3A392FECF6}" dt="2024-04-09T11:39:56.659" v="93"/>
          <ac:spMkLst>
            <pc:docMk/>
            <pc:sldMk cId="1861292522" sldId="269"/>
            <ac:spMk id="48" creationId="{13D88D93-B2F9-DFBE-9713-1877E1CFD70A}"/>
          </ac:spMkLst>
        </pc:spChg>
        <pc:spChg chg="mod">
          <ac:chgData name="Claire Whysall" userId="666d84a7-812f-42da-a4b3-7201bcd87636" providerId="ADAL" clId="{0CE4A046-03D0-43AF-A7FE-4B3A392FECF6}" dt="2024-04-09T11:39:56.659" v="93"/>
          <ac:spMkLst>
            <pc:docMk/>
            <pc:sldMk cId="1861292522" sldId="269"/>
            <ac:spMk id="49" creationId="{2C35D6A8-4E6E-C074-0BF8-6D0D543B41EE}"/>
          </ac:spMkLst>
        </pc:spChg>
        <pc:spChg chg="mod">
          <ac:chgData name="Claire Whysall" userId="666d84a7-812f-42da-a4b3-7201bcd87636" providerId="ADAL" clId="{0CE4A046-03D0-43AF-A7FE-4B3A392FECF6}" dt="2024-04-09T11:39:56.659" v="93"/>
          <ac:spMkLst>
            <pc:docMk/>
            <pc:sldMk cId="1861292522" sldId="269"/>
            <ac:spMk id="50" creationId="{7FCFDF81-3CC4-FD3B-6A5B-5923C32C11B2}"/>
          </ac:spMkLst>
        </pc:spChg>
        <pc:spChg chg="mod">
          <ac:chgData name="Claire Whysall" userId="666d84a7-812f-42da-a4b3-7201bcd87636" providerId="ADAL" clId="{0CE4A046-03D0-43AF-A7FE-4B3A392FECF6}" dt="2024-04-09T11:39:56.659" v="93"/>
          <ac:spMkLst>
            <pc:docMk/>
            <pc:sldMk cId="1861292522" sldId="269"/>
            <ac:spMk id="51" creationId="{D393BE83-C624-A4B0-1F2B-64BBCC259129}"/>
          </ac:spMkLst>
        </pc:spChg>
        <pc:spChg chg="mod">
          <ac:chgData name="Claire Whysall" userId="666d84a7-812f-42da-a4b3-7201bcd87636" providerId="ADAL" clId="{0CE4A046-03D0-43AF-A7FE-4B3A392FECF6}" dt="2024-04-09T11:39:56.659" v="93"/>
          <ac:spMkLst>
            <pc:docMk/>
            <pc:sldMk cId="1861292522" sldId="269"/>
            <ac:spMk id="52" creationId="{CB7F3920-E507-1AD6-A553-C9ACC5B9D433}"/>
          </ac:spMkLst>
        </pc:spChg>
        <pc:spChg chg="mod">
          <ac:chgData name="Claire Whysall" userId="666d84a7-812f-42da-a4b3-7201bcd87636" providerId="ADAL" clId="{0CE4A046-03D0-43AF-A7FE-4B3A392FECF6}" dt="2024-04-09T11:39:56.659" v="93"/>
          <ac:spMkLst>
            <pc:docMk/>
            <pc:sldMk cId="1861292522" sldId="269"/>
            <ac:spMk id="53" creationId="{D50259BC-BF05-1D9A-87CD-3E8CF7FDC25D}"/>
          </ac:spMkLst>
        </pc:spChg>
        <pc:spChg chg="mod">
          <ac:chgData name="Claire Whysall" userId="666d84a7-812f-42da-a4b3-7201bcd87636" providerId="ADAL" clId="{0CE4A046-03D0-43AF-A7FE-4B3A392FECF6}" dt="2024-04-09T11:39:56.659" v="93"/>
          <ac:spMkLst>
            <pc:docMk/>
            <pc:sldMk cId="1861292522" sldId="269"/>
            <ac:spMk id="54" creationId="{07FF82C0-6474-22E7-8CB1-E536D5CF5718}"/>
          </ac:spMkLst>
        </pc:spChg>
        <pc:spChg chg="mod">
          <ac:chgData name="Claire Whysall" userId="666d84a7-812f-42da-a4b3-7201bcd87636" providerId="ADAL" clId="{0CE4A046-03D0-43AF-A7FE-4B3A392FECF6}" dt="2024-04-09T11:49:34.478" v="179" actId="20577"/>
          <ac:spMkLst>
            <pc:docMk/>
            <pc:sldMk cId="1861292522" sldId="269"/>
            <ac:spMk id="56" creationId="{FB469FA8-E78C-30F0-8CDE-134E14ADAEC9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57" creationId="{A0696B28-914B-FB75-2C57-C566620C5E33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58" creationId="{A9892087-C3AA-64F8-F907-A5145746839A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59" creationId="{E1019509-BCAD-2EF5-24F4-B1D55C2C25C5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60" creationId="{CEB00FCD-0EC7-9FD5-A0FD-B5525990FC0E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61" creationId="{59E005C4-940C-807C-3F06-9C4E2424A17F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62" creationId="{30907B5C-057F-ED96-31B0-48CA6A27E76E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63" creationId="{A4005F6B-524F-7F10-8154-DDDEF4F2BFAB}"/>
          </ac:spMkLst>
        </pc:spChg>
        <pc:spChg chg="mod">
          <ac:chgData name="Claire Whysall" userId="666d84a7-812f-42da-a4b3-7201bcd87636" providerId="ADAL" clId="{0CE4A046-03D0-43AF-A7FE-4B3A392FECF6}" dt="2024-04-09T11:39:47.652" v="92" actId="1076"/>
          <ac:spMkLst>
            <pc:docMk/>
            <pc:sldMk cId="1861292522" sldId="269"/>
            <ac:spMk id="64" creationId="{BEA10D1F-1072-04C3-411F-6BC9F58EE945}"/>
          </ac:spMkLst>
        </pc:spChg>
        <pc:spChg chg="mod">
          <ac:chgData name="Claire Whysall" userId="666d84a7-812f-42da-a4b3-7201bcd87636" providerId="ADAL" clId="{0CE4A046-03D0-43AF-A7FE-4B3A392FECF6}" dt="2024-04-09T11:39:47.652" v="92" actId="1076"/>
          <ac:spMkLst>
            <pc:docMk/>
            <pc:sldMk cId="1861292522" sldId="269"/>
            <ac:spMk id="65" creationId="{0E7FD776-22EE-1EF0-5BD0-6168C6E90623}"/>
          </ac:spMkLst>
        </pc:spChg>
        <pc:spChg chg="mod">
          <ac:chgData name="Claire Whysall" userId="666d84a7-812f-42da-a4b3-7201bcd87636" providerId="ADAL" clId="{0CE4A046-03D0-43AF-A7FE-4B3A392FECF6}" dt="2024-04-09T11:39:47.652" v="92" actId="1076"/>
          <ac:spMkLst>
            <pc:docMk/>
            <pc:sldMk cId="1861292522" sldId="269"/>
            <ac:spMk id="66" creationId="{1A5C186A-310F-FB40-C673-A650DFF2CA2D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67" creationId="{47A3D46E-21DC-711E-4030-F2EFFF7350BA}"/>
          </ac:spMkLst>
        </pc:spChg>
        <pc:spChg chg="mod">
          <ac:chgData name="Claire Whysall" userId="666d84a7-812f-42da-a4b3-7201bcd87636" providerId="ADAL" clId="{0CE4A046-03D0-43AF-A7FE-4B3A392FECF6}" dt="2024-04-09T11:49:57.233" v="193" actId="20577"/>
          <ac:spMkLst>
            <pc:docMk/>
            <pc:sldMk cId="1861292522" sldId="269"/>
            <ac:spMk id="69" creationId="{A14AFE1D-1476-C8DE-0770-FE98197EEBAB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70" creationId="{26E36E8C-3282-BC98-93B2-D0B1CCFDE6CF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71" creationId="{FD100C25-F5E3-0AB2-8139-B4679E5DA5DF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72" creationId="{D5534391-BBA4-C198-EF0F-0685CFAC0348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73" creationId="{7B6319E4-8C4C-22C6-DEA0-70BB9409ACC0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74" creationId="{97B4D764-9125-A3A1-8A30-4B097CD02F99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75" creationId="{0A7B817A-39FB-907A-73F8-1549DAA498EE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76" creationId="{39D92921-7E7B-61F3-A214-9C6FE9997019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77" creationId="{971F7D28-B657-076C-8DF8-A54D8C06B85D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78" creationId="{3BB387D4-330C-DE13-7757-29104BD24A08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79" creationId="{E429E7A7-AD28-5190-7617-AA5C213E6EE7}"/>
          </ac:spMkLst>
        </pc:spChg>
        <pc:spChg chg="mod">
          <ac:chgData name="Claire Whysall" userId="666d84a7-812f-42da-a4b3-7201bcd87636" providerId="ADAL" clId="{0CE4A046-03D0-43AF-A7FE-4B3A392FECF6}" dt="2024-04-09T11:49:59.114" v="194" actId="20577"/>
          <ac:spMkLst>
            <pc:docMk/>
            <pc:sldMk cId="1861292522" sldId="269"/>
            <ac:spMk id="81" creationId="{630F7817-8C38-B3CB-AE43-05121E47AB56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82" creationId="{3D063C5F-371A-F40F-41E0-30C32AE1AC84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83" creationId="{03C68598-2CB7-C897-D023-B6BFDF7471DD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84" creationId="{FAF8F5DF-DC9C-5533-728E-2253B29BF7DC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85" creationId="{9E5E71C7-7149-D965-8228-A4239D0DCE33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86" creationId="{EE375DBF-E02B-1DB0-1C76-DFCFDAC38583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87" creationId="{60BF6168-D14C-CB74-46B1-C29354057BD2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88" creationId="{A45F3566-98E0-5196-E1F5-160C91C2BEED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89" creationId="{83B670C5-44E6-FC55-38FF-BF71A107CA61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90" creationId="{6F5015A1-DB1E-8755-953B-A69464D95114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91" creationId="{ACF4B581-5B29-7008-EEF7-A9DF215B6D80}"/>
          </ac:spMkLst>
        </pc:spChg>
        <pc:spChg chg="mod">
          <ac:chgData name="Claire Whysall" userId="666d84a7-812f-42da-a4b3-7201bcd87636" providerId="ADAL" clId="{0CE4A046-03D0-43AF-A7FE-4B3A392FECF6}" dt="2024-04-09T11:49:44.429" v="184" actId="20577"/>
          <ac:spMkLst>
            <pc:docMk/>
            <pc:sldMk cId="1861292522" sldId="269"/>
            <ac:spMk id="93" creationId="{E91EAD99-224B-DDBF-9087-6126DEACF539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94" creationId="{9DB5F06A-5B2C-6C20-1B00-06801117E8E2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95" creationId="{B259E530-6D2A-8263-A80E-D40EE6DAFBE8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96" creationId="{2DA7F147-B296-DC87-9350-C3FE8AFC8DC3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97" creationId="{BF84EFF5-8C28-0AAB-B14F-D8A6D40A0E39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98" creationId="{E3934888-977C-7A00-86DB-105A61DACBE3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99" creationId="{445688A6-7563-2076-0252-01E3D8E26B53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100" creationId="{6FE76500-35F9-32E2-4BFF-00A81F92A384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101" creationId="{58F788C8-1205-14C5-8E8D-B7D5DE15B5A3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102" creationId="{9E628F0A-DC5C-97A0-EBDF-A29E4674453C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103" creationId="{9AA8598B-23D2-BCA8-C606-32061CE6E4D5}"/>
          </ac:spMkLst>
        </pc:spChg>
        <pc:spChg chg="mod">
          <ac:chgData name="Claire Whysall" userId="666d84a7-812f-42da-a4b3-7201bcd87636" providerId="ADAL" clId="{0CE4A046-03D0-43AF-A7FE-4B3A392FECF6}" dt="2024-04-09T11:39:17.726" v="67" actId="6549"/>
          <ac:spMkLst>
            <pc:docMk/>
            <pc:sldMk cId="1861292522" sldId="269"/>
            <ac:spMk id="237" creationId="{54A73CFC-E2BC-AAD0-28CA-AC80F6295A84}"/>
          </ac:spMkLst>
        </pc:spChg>
        <pc:spChg chg="del">
          <ac:chgData name="Claire Whysall" userId="666d84a7-812f-42da-a4b3-7201bcd87636" providerId="ADAL" clId="{0CE4A046-03D0-43AF-A7FE-4B3A392FECF6}" dt="2024-04-09T11:39:15.040" v="66" actId="478"/>
          <ac:spMkLst>
            <pc:docMk/>
            <pc:sldMk cId="1861292522" sldId="269"/>
            <ac:spMk id="239" creationId="{7D21AC5D-8A08-77E0-7289-93D64B6B97F9}"/>
          </ac:spMkLst>
        </pc:spChg>
        <pc:spChg chg="mod">
          <ac:chgData name="Claire Whysall" userId="666d84a7-812f-42da-a4b3-7201bcd87636" providerId="ADAL" clId="{0CE4A046-03D0-43AF-A7FE-4B3A392FECF6}" dt="2024-04-09T11:39:13.574" v="65" actId="6549"/>
          <ac:spMkLst>
            <pc:docMk/>
            <pc:sldMk cId="1861292522" sldId="269"/>
            <ac:spMk id="247" creationId="{27AC830E-D29C-EFE2-9D93-86C3C264B51D}"/>
          </ac:spMkLst>
        </pc:spChg>
        <pc:spChg chg="mod">
          <ac:chgData name="Claire Whysall" userId="666d84a7-812f-42da-a4b3-7201bcd87636" providerId="ADAL" clId="{0CE4A046-03D0-43AF-A7FE-4B3A392FECF6}" dt="2024-04-09T11:49:47.005" v="186" actId="20577"/>
          <ac:spMkLst>
            <pc:docMk/>
            <pc:sldMk cId="1861292522" sldId="269"/>
            <ac:spMk id="273" creationId="{503FAA6D-B44B-487C-10CC-DF03202A245E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74" creationId="{5F9C29D2-C7B1-A5D1-D80A-F1FD19DEB082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75" creationId="{E6CBCF1C-7FCA-4CED-2196-CE4A7359FF5C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76" creationId="{B382347C-6855-3FC2-46AD-488C3B62EF1A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77" creationId="{7FAF04E9-4DE1-FFFC-7BA3-1CC442BB746A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78" creationId="{25229FB3-CFE2-556C-DADB-701B96B0566C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79" creationId="{6FA45BAB-D534-7AEB-F35D-4785395672D3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80" creationId="{845471D1-49A1-77FD-776F-7BCEE3334CC0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81" creationId="{7AD3347F-E1AA-F51B-964C-F7704E6B15DC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82" creationId="{72F745C2-2EC5-C660-BEE7-55A9436C0FF7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83" creationId="{5F397131-ED72-8D29-97A3-B4064F91FAC0}"/>
          </ac:spMkLst>
        </pc:spChg>
        <pc:spChg chg="mod">
          <ac:chgData name="Claire Whysall" userId="666d84a7-812f-42da-a4b3-7201bcd87636" providerId="ADAL" clId="{0CE4A046-03D0-43AF-A7FE-4B3A392FECF6}" dt="2024-04-09T11:49:49.628" v="188" actId="20577"/>
          <ac:spMkLst>
            <pc:docMk/>
            <pc:sldMk cId="1861292522" sldId="269"/>
            <ac:spMk id="297" creationId="{C8CBA646-949B-76B9-5165-657C44A944EB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98" creationId="{D40AE8F6-4399-8908-F2D3-CD649E288FA3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299" creationId="{8CFC8248-4FA9-02C7-5B37-14558372B2AA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300" creationId="{9234231B-1194-4222-69BC-7CDC910325D4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301" creationId="{22593A02-58C0-1522-3AD7-5910B491366F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302" creationId="{7F54E0BC-5885-B193-F8AE-A5318BF41F41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303" creationId="{B0AECDE0-E25A-92C0-BA1C-A38C037F9083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304" creationId="{8CF5817F-6F2A-D007-76B0-65F7286C1459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305" creationId="{A9090112-5834-C980-4AAA-A8DCF90231C2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306" creationId="{C6922CCE-C2CC-5A18-0CF2-02FF2DB5DF35}"/>
          </ac:spMkLst>
        </pc:spChg>
        <pc:spChg chg="mod">
          <ac:chgData name="Claire Whysall" userId="666d84a7-812f-42da-a4b3-7201bcd87636" providerId="ADAL" clId="{0CE4A046-03D0-43AF-A7FE-4B3A392FECF6}" dt="2024-04-09T11:48:46.926" v="172" actId="165"/>
          <ac:spMkLst>
            <pc:docMk/>
            <pc:sldMk cId="1861292522" sldId="269"/>
            <ac:spMk id="307" creationId="{CAAF8188-B9E5-EFFC-31CD-CC318C7444DF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309" creationId="{BBFC3C84-93A6-1DE1-50A3-5EA56E64AB93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310" creationId="{DE3398B5-E743-30E9-76F1-78B62EDD8E41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311" creationId="{5E457CFE-2B0B-9710-8768-5866C622F70C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312" creationId="{A7D2E6C2-BA94-AF89-B55D-762567E23D22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313" creationId="{B71D5125-44D6-6342-DA94-67925198D2CF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314" creationId="{AF714789-2752-5F47-2452-6248064FFB6A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315" creationId="{5959566C-E407-BB5F-E40D-ED4C4FC501BE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316" creationId="{EFE19756-3E51-3F78-A517-D9037B098680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317" creationId="{F4D2A0EF-275C-199F-E0DA-AE411D3C7989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318" creationId="{8CE9728E-AA90-B6EB-A19E-A8B80A6F1D76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319" creationId="{C3B2CDE1-4686-8A82-558A-19B1DEC01E75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48" creationId="{41F0C094-8532-8DED-D749-0E46198F7A8B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49" creationId="{CFAC2E1F-2932-936D-CBDF-BC2BF0FC50E4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62" creationId="{069C6B26-0521-4FE3-B505-FA2B3B7A598D}"/>
          </ac:spMkLst>
        </pc:spChg>
        <pc:spChg chg="mod">
          <ac:chgData name="Claire Whysall" userId="666d84a7-812f-42da-a4b3-7201bcd87636" providerId="ADAL" clId="{0CE4A046-03D0-43AF-A7FE-4B3A392FECF6}" dt="2024-04-09T11:49:37.583" v="180" actId="20577"/>
          <ac:spMkLst>
            <pc:docMk/>
            <pc:sldMk cId="1861292522" sldId="269"/>
            <ac:spMk id="464" creationId="{64F9A166-6D9E-84FA-B2F1-DBE64C590406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65" creationId="{719C91D4-CCAB-B6A6-7166-C11CBF8652DF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66" creationId="{0433B372-4999-D546-8DCE-809640590E0E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67" creationId="{F8D80D8A-07E0-0148-A765-3124B920378F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68" creationId="{2B9AB82C-E8FB-A572-DB5E-EC771F883ADB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69" creationId="{8BA8C41E-1201-8368-CFF1-767EC54C178D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70" creationId="{A699C391-AE5F-D6CE-9D2F-783C2F38D849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71" creationId="{7D3913EA-1FC9-5BFB-449F-E352069EDC45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72" creationId="{C6485C81-2265-51B0-5919-EB4739FD4CD5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73" creationId="{23AA073D-8030-6835-9349-12A53AC91D77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74" creationId="{58999110-5533-E8BB-31DB-234D4750221F}"/>
          </ac:spMkLst>
        </pc:spChg>
        <pc:spChg chg="mod">
          <ac:chgData name="Claire Whysall" userId="666d84a7-812f-42da-a4b3-7201bcd87636" providerId="ADAL" clId="{0CE4A046-03D0-43AF-A7FE-4B3A392FECF6}" dt="2024-04-09T11:49:40.779" v="182" actId="20577"/>
          <ac:spMkLst>
            <pc:docMk/>
            <pc:sldMk cId="1861292522" sldId="269"/>
            <ac:spMk id="476" creationId="{B4C367E2-5645-352C-E2AD-A73DDAC33960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77" creationId="{0418B0E4-987B-EBB3-2538-734BFFBDBD82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78" creationId="{99029501-D6EA-C203-16DE-5AD0AFA32D36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79" creationId="{4F09CEC9-0DE3-0D00-9553-60034BE7CCF1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80" creationId="{AE9496AA-9AF5-12D3-3390-967F566D09FB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81" creationId="{4CC8648E-9936-F6BA-B33F-D8AE7B11F172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82" creationId="{D6BFAAD9-8820-F271-8DD3-315EF6A82F3E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83" creationId="{B86B54F4-A0DB-6592-C469-0452E08E8400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84" creationId="{27E37718-BA5A-9A67-CBA2-97DB2CE16CD1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85" creationId="{17FD218D-1728-964C-BCE2-00A2355170BB}"/>
          </ac:spMkLst>
        </pc:spChg>
        <pc:spChg chg="mod">
          <ac:chgData name="Claire Whysall" userId="666d84a7-812f-42da-a4b3-7201bcd87636" providerId="ADAL" clId="{0CE4A046-03D0-43AF-A7FE-4B3A392FECF6}" dt="2024-04-09T11:48:36.539" v="171" actId="165"/>
          <ac:spMkLst>
            <pc:docMk/>
            <pc:sldMk cId="1861292522" sldId="269"/>
            <ac:spMk id="486" creationId="{D5E294C3-1C0C-B286-B3A9-4C71E8992C0E}"/>
          </ac:spMkLst>
        </pc:spChg>
        <pc:spChg chg="mod">
          <ac:chgData name="Claire Whysall" userId="666d84a7-812f-42da-a4b3-7201bcd87636" providerId="ADAL" clId="{0CE4A046-03D0-43AF-A7FE-4B3A392FECF6}" dt="2024-04-09T11:49:52.273" v="190" actId="20577"/>
          <ac:spMkLst>
            <pc:docMk/>
            <pc:sldMk cId="1861292522" sldId="269"/>
            <ac:spMk id="488" creationId="{5E930F19-99E7-83A2-8B9A-C8177F02BA60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489" creationId="{04C92359-2720-D9CC-2B5D-DA261712E689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490" creationId="{6C51298D-D25F-6FFE-37FA-50D33B7D0C43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491" creationId="{76532972-6132-F63E-C525-B09478F833E9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492" creationId="{FC1717F4-9295-41F7-F97A-44BECA92B662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493" creationId="{A9CA08C5-A41E-7012-6AB2-5AD982CEB06E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494" creationId="{34ECC12E-74FE-8D29-E01E-6D23D56B869A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495" creationId="{9E3E9EA1-1272-03F1-B634-A0B52E1F92AD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496" creationId="{67B5D749-9562-6A52-3531-4973A91F2B6C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497" creationId="{73159224-F3BB-CCF0-A7A0-93C4CB2E96E5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498" creationId="{C0793F8D-A1AD-3D92-953C-07C6E2CCAE6E}"/>
          </ac:spMkLst>
        </pc:spChg>
        <pc:spChg chg="mod">
          <ac:chgData name="Claire Whysall" userId="666d84a7-812f-42da-a4b3-7201bcd87636" providerId="ADAL" clId="{0CE4A046-03D0-43AF-A7FE-4B3A392FECF6}" dt="2024-04-09T11:49:54.607" v="192" actId="20577"/>
          <ac:spMkLst>
            <pc:docMk/>
            <pc:sldMk cId="1861292522" sldId="269"/>
            <ac:spMk id="500" creationId="{16CB6ADF-BB0F-827D-EA2D-ABAD637457D2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501" creationId="{003B3A47-531B-6389-1097-7D9AFAC6EDC1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502" creationId="{2ABD0681-69C0-BDE0-F2CD-31C28BF2712B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503" creationId="{D0D4BA58-207A-16B2-2935-6851FB387FAC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505" creationId="{F3475278-B675-5918-DA5A-3CAE5D8A712F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506" creationId="{DF0EEF90-1115-48C0-50AD-06D928597D7D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507" creationId="{2965C756-1885-1415-9EDB-4359E33A3C38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508" creationId="{AFE46F76-60CF-FB0D-4E9D-49026B5A3052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509" creationId="{DE999960-29F4-9AF4-7325-1D297843758D}"/>
          </ac:spMkLst>
        </pc:spChg>
        <pc:spChg chg="mod">
          <ac:chgData name="Claire Whysall" userId="666d84a7-812f-42da-a4b3-7201bcd87636" providerId="ADAL" clId="{0CE4A046-03D0-43AF-A7FE-4B3A392FECF6}" dt="2024-04-09T11:48:58.133" v="173" actId="165"/>
          <ac:spMkLst>
            <pc:docMk/>
            <pc:sldMk cId="1861292522" sldId="269"/>
            <ac:spMk id="510" creationId="{10382430-A537-29D2-DCDC-0E5CAFC55927}"/>
          </ac:spMkLst>
        </pc:spChg>
        <pc:spChg chg="mod">
          <ac:chgData name="Claire Whysall" userId="666d84a7-812f-42da-a4b3-7201bcd87636" providerId="ADAL" clId="{0CE4A046-03D0-43AF-A7FE-4B3A392FECF6}" dt="2024-04-09T11:39:47.652" v="92" actId="1076"/>
          <ac:spMkLst>
            <pc:docMk/>
            <pc:sldMk cId="1861292522" sldId="269"/>
            <ac:spMk id="511" creationId="{4FF6447D-D1E9-FFDD-F38A-26F7F0C2E287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13" creationId="{B325EF2E-C67C-EA9D-B5B3-9AC6F7806EA7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14" creationId="{F733BAD1-BE95-D6B6-9F8E-D4FD7455CE7F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15" creationId="{F0A04FB4-B6D6-7A4C-8A63-CF22FDD30FDC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16" creationId="{B73CC56F-C968-9FD8-35C9-34BBF78F86C5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17" creationId="{FC847E29-3378-F47C-7785-B9D6AC593E9F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18" creationId="{5B33ADF7-7793-36F2-40B1-EAD44E88244D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19" creationId="{5552AE30-9F4D-907D-7EF1-72D7F5AAE477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20" creationId="{846C16A0-D861-777C-A09E-D4879E2CB6F9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21" creationId="{65EE2341-A677-4509-AD2B-AEC97D96F862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22" creationId="{F5F3242B-BBB9-5159-B0A7-EBCDB8E160F5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23" creationId="{48F2820F-E473-2C16-6E64-CB580A2FF181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25" creationId="{EAFBE173-6AA5-113A-E77E-776C6FBB5C51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26" creationId="{88CCC258-C720-9F71-3C1C-9CFDE598EC28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27" creationId="{953B97A8-DD90-12F4-1122-2FCCA7CF8A39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28" creationId="{34210F5B-2AC1-B5FA-5DC5-E35EC8BC3DAB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29" creationId="{666069C9-7B16-501B-E074-5AF16947A7EC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30" creationId="{F68A0DB2-3292-6C39-6E98-D26B271393C4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31" creationId="{BCC55764-C6D8-636D-176B-44828A5D3098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32" creationId="{F56FF109-FF1E-C55C-24AF-57969B3F3D60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33" creationId="{96D94ED6-9E80-9631-1DF5-436D76B75E8C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34" creationId="{A014981F-E407-8C54-2B91-D9A6ADFEF929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35" creationId="{E233484A-6351-DE3A-9029-45347CD7F5FA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37" creationId="{63F02C12-DDA1-8E7A-D3DD-F482A3C34593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38" creationId="{E407F51E-F85E-3051-1D2A-2CBCCD083074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39" creationId="{BE77A452-9A1D-BA4F-BB3E-5EC0C98143E3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40" creationId="{2194D503-0037-6D59-4DCE-236E273CE030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41" creationId="{24553FCB-4959-5DF7-AADD-21F62F208E79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42" creationId="{D79BEF71-6375-68F3-26B7-80E59FD1D752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43" creationId="{6E493B29-D99A-9E81-8B60-19E5C9642B12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44" creationId="{E42F6015-958F-125A-5547-56004BFB8DA8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45" creationId="{C40C2544-FEC7-EF62-4202-919DEE5E1FCD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46" creationId="{0A015138-22F7-E685-9E24-6A0ED14DD43A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47" creationId="{1A049DC3-A248-B35F-55C2-A798ADFA2A10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49" creationId="{88B15B5D-0F13-B778-408B-0C9CFAD1982A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50" creationId="{92BE8609-88CA-A5C2-45F0-B272543C91AE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51" creationId="{B9797797-604F-FCAD-E5D3-66C013A2DD66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52" creationId="{8E343E56-A625-D53D-BC30-17BAD9CAE3C3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53" creationId="{C90E9EEC-4335-F548-7B87-41190142F57F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54" creationId="{3738847E-EEC5-C08E-F438-ED1F0FFED027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55" creationId="{27FA3CBD-9754-50BB-E84F-F132A2F6D0F2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56" creationId="{DB810233-8060-909A-270F-B984960C68C3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57" creationId="{E0040195-AE83-B6A0-101D-EA9ADEA4A38F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58" creationId="{F2BAFE89-D5B3-2F73-CAF4-586492CC9370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59" creationId="{98542BD6-A05C-16F5-CE40-88B25128FE21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61" creationId="{076ADFE2-6C9B-81C1-A9DB-2AAF0A38F1B2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62" creationId="{B67C4F76-8CC5-702F-D501-B2615B37EE47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63" creationId="{6A09B3B2-960A-F5A4-10F7-7D33311196CC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64" creationId="{70981858-8867-2F67-CA85-CE20D1FCE0A1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65" creationId="{72C879B2-B0F2-F412-7B35-C4C02E9FB077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66" creationId="{F9F4419C-E181-321F-6EE0-8B1B27DDAE33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67" creationId="{74BF4D44-6F0C-453B-D4CC-FCD16832A5FB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68" creationId="{6447A223-F065-D94C-56BD-C62B814E9BCF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69" creationId="{142E61D0-34A7-1EA7-3FD8-4512D10AD05D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70" creationId="{4219D163-B600-65C6-8791-97B31FA28C44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71" creationId="{9DA61973-1788-CA89-8171-1EB2A92A2B37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73" creationId="{29072D8B-4188-E4AA-91B4-A978919397F1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74" creationId="{A43BA84F-B934-F7B0-7BCA-558989017C57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75" creationId="{558D84A4-455A-BF0E-59C9-35501632A3DE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76" creationId="{0A377802-66DB-F7FC-2BFB-0762AA0942ED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77" creationId="{3DB888DD-87E3-56B8-77EB-4952F1950354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78" creationId="{88E5BC3D-D6F2-0267-551E-F94EF5C32080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79" creationId="{F9985F7A-A7A8-61C6-A529-5C532A8DC4E8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80" creationId="{BC4DC756-1744-6F37-33D1-D4F280886FB2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81" creationId="{9DCAA770-B03E-2211-6CCB-266B720355D8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82" creationId="{0D86907E-712A-031C-4D03-6ABC5FC10ABE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83" creationId="{EDFD1061-386F-67B4-324F-CC642B434218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85" creationId="{8A70003D-DE5E-9CB2-3791-CA3359410E33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86" creationId="{3849D2E3-9A80-F943-FC4C-196E2871573C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87" creationId="{B0D72F86-3251-2B3E-542F-06605F93DEE5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88" creationId="{7116B5E0-3AE4-A3F1-24E5-1691AAC6E388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89" creationId="{E49C8F7A-9602-0581-B34F-5CE6DB37436A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90" creationId="{3D3DC414-F5AF-C5BF-6585-02CA743BF800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91" creationId="{7FE251A5-5F73-104A-A620-5016461CEA55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92" creationId="{1F4C1EB7-296B-FA61-B20C-AB16FDA7E748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93" creationId="{81CC8757-4B51-45D8-A870-BBF3313431EB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94" creationId="{35791CA4-7FCB-7A34-EE74-FD0FCAB45B8D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95" creationId="{543B4AD2-B73F-3AC3-9E09-FFE030E6EAA6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97" creationId="{7FF5AE17-5FCB-7E14-0E94-5DAAA4C3ED92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98" creationId="{5FBB610B-DAFF-850F-84B5-337F57FA2C0D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599" creationId="{0FDBDC91-7F4C-FDD3-0A8E-0FB554CA2245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00" creationId="{76909F87-5B76-D5D6-F594-92A71FB4E491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01" creationId="{581C9B18-0C8E-B3F2-B2AE-58545F08BFF5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02" creationId="{F5C0EFB4-CB36-1225-1051-5D5420CC8170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03" creationId="{6DD46708-37A1-5FE0-4F33-CF916FD20CD6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04" creationId="{5E378C34-9D06-7D7E-4007-BA4EBB4F63A7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05" creationId="{5BA322AB-958A-243C-7F04-2CC0A3707944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06" creationId="{BF3E4226-CDB7-037A-0C1E-B0BA39889BE0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07" creationId="{C99365CB-CD0C-E21D-FFC0-DE9201668BA2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09" creationId="{1C88FF9E-E44B-BB72-8E23-5DCECBCB6F23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10" creationId="{A80F2359-F4C0-59A1-5C69-CAD1DE30AF5B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11" creationId="{CCBA0CC4-D9DB-4C1F-78B9-4FB939F80093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12" creationId="{A9BB09EA-8C78-B1FF-3F7F-F440CA58FF2D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13" creationId="{7241EB6B-8F6E-482D-1548-81DDDA1A303C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14" creationId="{1658AB58-C5CD-B9BC-D972-D90012B16CA2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15" creationId="{7CC83931-656D-7C4B-BEA9-E176C9149E58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16" creationId="{7D6F83FA-6EFA-2D1F-BA94-9AFAABD38EA9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17" creationId="{7D2B32E3-D1BF-7414-2C2F-ECA1D30878BC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18" creationId="{E6B22AF3-91F1-5A80-71BB-BE951BD30CCB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19" creationId="{45DDBD62-5D5C-B05E-2DBF-658A336A1707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21" creationId="{D10112D6-2CE1-8E04-838C-BAAD09BA6544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22" creationId="{3D53D427-E140-BE82-98F4-A14A807E3E24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23" creationId="{5DAAD4CF-3A51-0C19-362D-68EA1ED256B4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24" creationId="{E2030C83-79BB-D0A5-B4B4-C831BE55FEF2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25" creationId="{EEE02B31-D4B8-54D9-0B0C-5AB97E1342F9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26" creationId="{4800D0D1-69AA-B570-9EEA-A5ABA397A12B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27" creationId="{205B4A72-FC64-8A3F-074D-E14E4C45FE9F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28" creationId="{8575E341-43F9-3BFA-60F7-61022C65EE65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29" creationId="{34AB675D-B706-933A-0760-40142607D907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30" creationId="{7BFA735C-B910-B0C3-081B-8F162E68F8D4}"/>
          </ac:spMkLst>
        </pc:spChg>
        <pc:spChg chg="mod">
          <ac:chgData name="Claire Whysall" userId="666d84a7-812f-42da-a4b3-7201bcd87636" providerId="ADAL" clId="{0CE4A046-03D0-43AF-A7FE-4B3A392FECF6}" dt="2024-04-09T11:45:12.860" v="146"/>
          <ac:spMkLst>
            <pc:docMk/>
            <pc:sldMk cId="1861292522" sldId="269"/>
            <ac:spMk id="631" creationId="{0AF6F447-DC52-CA15-3D36-3765BBFA4430}"/>
          </ac:spMkLst>
        </pc:spChg>
        <pc:spChg chg="mod">
          <ac:chgData name="Claire Whysall" userId="666d84a7-812f-42da-a4b3-7201bcd87636" providerId="ADAL" clId="{0CE4A046-03D0-43AF-A7FE-4B3A392FECF6}" dt="2024-04-09T11:50:07.422" v="198" actId="20577"/>
          <ac:spMkLst>
            <pc:docMk/>
            <pc:sldMk cId="1861292522" sldId="269"/>
            <ac:spMk id="633" creationId="{560DBEDD-AE25-22B3-262D-C2438E17CEAC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34" creationId="{921B3AC8-CFB3-3D83-ED05-00886FF66CCE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35" creationId="{44A8AD35-5F94-CDEC-8713-F7A050DC7513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36" creationId="{0A04A371-AA25-DD98-4782-46AA3F30388A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37" creationId="{7E6BF1A6-0DD6-4383-C27E-B88C0B7124C2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38" creationId="{3C65858F-D3B9-046E-9C00-B93DC3FC3931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39" creationId="{A13B2295-4207-A855-D21C-BDBE811B888A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40" creationId="{5E291958-ACE9-60FC-B805-E2EEEA53138E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41" creationId="{C5FC8B66-FF26-D5F0-B408-9A529C809C23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42" creationId="{6998ED43-0F5E-4ABD-4B72-006010BEAEEC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43" creationId="{58E2F0E6-59B7-1DBA-122E-EC6E45EC1D70}"/>
          </ac:spMkLst>
        </pc:spChg>
        <pc:spChg chg="mod">
          <ac:chgData name="Claire Whysall" userId="666d84a7-812f-42da-a4b3-7201bcd87636" providerId="ADAL" clId="{0CE4A046-03D0-43AF-A7FE-4B3A392FECF6}" dt="2024-04-09T11:50:09.329" v="199" actId="20577"/>
          <ac:spMkLst>
            <pc:docMk/>
            <pc:sldMk cId="1861292522" sldId="269"/>
            <ac:spMk id="645" creationId="{D61E902E-57C1-D742-7BB6-60BDD1343E8E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46" creationId="{6D84276E-94BB-B6A7-3239-DF0B465F912E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47" creationId="{3E8F7E22-8DE2-B825-4861-0F9AB49F6071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48" creationId="{7B8F03FF-32DD-D756-4D3D-0AE6CABDA3E4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49" creationId="{BE04563E-C150-53B7-DF22-C26BD64D5DE5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50" creationId="{A2774432-C9E7-855F-9B0D-E8D00D437D94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51" creationId="{F5A26852-F71A-5613-3D1C-81E1099A50A8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52" creationId="{FFDF7C48-09B1-8C08-3AE4-7103151C9376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53" creationId="{2A777EAE-161B-CF35-6FB3-4F6449F04385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54" creationId="{3C92A62D-B71B-4F39-6E6E-A36B675F1890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55" creationId="{6F89F359-CF9D-66E7-D68A-87C7D1B93470}"/>
          </ac:spMkLst>
        </pc:spChg>
        <pc:spChg chg="mod">
          <ac:chgData name="Claire Whysall" userId="666d84a7-812f-42da-a4b3-7201bcd87636" providerId="ADAL" clId="{0CE4A046-03D0-43AF-A7FE-4B3A392FECF6}" dt="2024-04-09T11:50:11.158" v="200" actId="20577"/>
          <ac:spMkLst>
            <pc:docMk/>
            <pc:sldMk cId="1861292522" sldId="269"/>
            <ac:spMk id="657" creationId="{C1408577-3EEC-9F0E-1816-246F0E4E7732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58" creationId="{65DF3EB5-DC50-A074-4632-AB4E24390E9E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59" creationId="{3FF047E7-90EB-A959-1C5C-0918C5522D3A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60" creationId="{20F66911-9E15-DDE7-456B-16F8BD45A561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61" creationId="{3FB7C0C3-795D-895B-1043-0FC91E34BFA3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62" creationId="{E87EB54A-9DAB-196D-AF06-C2633247630E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63" creationId="{6C43391D-BC93-44C8-6AAA-932F0EF127B9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64" creationId="{BFBB8409-C8EF-3A4C-4FFB-3AA4CFBDF36B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65" creationId="{DCC1A19C-801E-355F-0274-9333A45183B4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66" creationId="{781E3BAD-EBDD-3015-7D7B-B64F2FFCA1D1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67" creationId="{5DB5DB0C-4817-63B4-C46A-772C6825974B}"/>
          </ac:spMkLst>
        </pc:spChg>
        <pc:spChg chg="mod">
          <ac:chgData name="Claire Whysall" userId="666d84a7-812f-42da-a4b3-7201bcd87636" providerId="ADAL" clId="{0CE4A046-03D0-43AF-A7FE-4B3A392FECF6}" dt="2024-04-09T11:50:13.807" v="201" actId="20577"/>
          <ac:spMkLst>
            <pc:docMk/>
            <pc:sldMk cId="1861292522" sldId="269"/>
            <ac:spMk id="669" creationId="{4D960D39-7EDB-EB91-4FDC-D9B554105120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70" creationId="{421BE801-6AB2-FDD0-CA15-B88FF6664823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71" creationId="{98BF1F97-7079-CC1F-D4D0-15D3B5E20DAE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72" creationId="{264610FB-B5EE-11A9-6196-2F797602C6F6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73" creationId="{BE264D55-97D5-55D1-7B3F-647749D7809D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74" creationId="{7B115CAF-E598-0123-BB09-62243004EC81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75" creationId="{72C170C4-5B6A-81C6-C81E-8B7AEFCE7263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76" creationId="{BB4D39A1-D2FB-59D9-FAC9-F9C5B26B91FB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77" creationId="{425E69B6-17D1-1453-E926-95B5A5D7EFBA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78" creationId="{5084AD6F-7811-E77E-18DC-A234F29BED9E}"/>
          </ac:spMkLst>
        </pc:spChg>
        <pc:spChg chg="mod">
          <ac:chgData name="Claire Whysall" userId="666d84a7-812f-42da-a4b3-7201bcd87636" providerId="ADAL" clId="{0CE4A046-03D0-43AF-A7FE-4B3A392FECF6}" dt="2024-04-09T11:49:16.145" v="175" actId="165"/>
          <ac:spMkLst>
            <pc:docMk/>
            <pc:sldMk cId="1861292522" sldId="269"/>
            <ac:spMk id="679" creationId="{EFF5D7F0-9783-2AED-7373-F4FD67F25B5B}"/>
          </ac:spMkLst>
        </pc:spChg>
        <pc:spChg chg="mod">
          <ac:chgData name="Claire Whysall" userId="666d84a7-812f-42da-a4b3-7201bcd87636" providerId="ADAL" clId="{0CE4A046-03D0-43AF-A7FE-4B3A392FECF6}" dt="2024-04-09T11:50:23.220" v="209" actId="20577"/>
          <ac:spMkLst>
            <pc:docMk/>
            <pc:sldMk cId="1861292522" sldId="269"/>
            <ac:spMk id="681" creationId="{D0CE8B80-8B58-C38F-6C3A-A96C78326662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82" creationId="{B3B54D73-2A21-0F80-19F0-6D3DF09433A4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83" creationId="{7D9A0845-A28D-8A08-B489-A0BCDDCC1AB4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84" creationId="{3F10CDD7-2EB7-4C29-0AD2-9BF984161EE8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85" creationId="{5FFF13FF-3DB4-0995-6C80-E4DFE90D8744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86" creationId="{BB26E96E-DBE9-C2FA-02C2-EE61F79E550B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87" creationId="{3561571E-4CF2-67D8-AA03-0BF214969F93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88" creationId="{561B025B-8695-C040-899A-F5053919476D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89" creationId="{A4EBEA83-DEEF-A7FA-5311-D309C0610107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90" creationId="{0B596DED-91A6-66C2-8C2A-7CDB56B84AF5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91" creationId="{2FECEB99-6459-F4A7-14E4-1BA5D011DFAE}"/>
          </ac:spMkLst>
        </pc:spChg>
        <pc:spChg chg="mod">
          <ac:chgData name="Claire Whysall" userId="666d84a7-812f-42da-a4b3-7201bcd87636" providerId="ADAL" clId="{0CE4A046-03D0-43AF-A7FE-4B3A392FECF6}" dt="2024-04-09T11:50:26.829" v="212" actId="20577"/>
          <ac:spMkLst>
            <pc:docMk/>
            <pc:sldMk cId="1861292522" sldId="269"/>
            <ac:spMk id="693" creationId="{03E08CC9-BC50-31F6-4E1B-337A556B767C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94" creationId="{9385CED9-CC2C-BA99-C4B3-2A63E562C86B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95" creationId="{26613C65-22A9-43F0-8BD6-0D7FDB202633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96" creationId="{38F355AC-217C-DD2C-16C6-8D4396622D40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97" creationId="{202A7B41-1A9C-7C01-1CDB-AFF3E9818F3D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98" creationId="{F5C35724-FCC4-67D3-0AC7-CC8F04595892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699" creationId="{AD1E08E0-DAC8-8AFE-3C77-9F6623012501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00" creationId="{99F803B1-4274-0FC5-CF73-C25670B8EFF4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01" creationId="{2AA414BA-1F5A-48E3-E68C-40598A88EAE7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02" creationId="{7017BAF8-A0B8-0CE7-46ED-D97022BF8AD6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03" creationId="{F0120682-8584-67DD-C290-F21B478776E4}"/>
          </ac:spMkLst>
        </pc:spChg>
        <pc:spChg chg="mod">
          <ac:chgData name="Claire Whysall" userId="666d84a7-812f-42da-a4b3-7201bcd87636" providerId="ADAL" clId="{0CE4A046-03D0-43AF-A7FE-4B3A392FECF6}" dt="2024-04-09T11:50:29.758" v="215" actId="20577"/>
          <ac:spMkLst>
            <pc:docMk/>
            <pc:sldMk cId="1861292522" sldId="269"/>
            <ac:spMk id="705" creationId="{8F71BFBF-FE7A-FE7F-58D2-76FFBCAD6915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06" creationId="{864E53C8-B34D-5A6C-2D6C-B37A2A325D1E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07" creationId="{C207A937-0A70-C0EA-9C33-DDE46F35C554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08" creationId="{C91AE41D-0A47-E392-DDBE-3F78482EAA6A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09" creationId="{2ACE0229-7019-0BDF-0885-48C18BF6054F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10" creationId="{3991C211-81C5-90BF-7DE9-DC17C2F7F9BD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11" creationId="{510C3EA9-0B4A-4E92-C5F7-A23A36D7C907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12" creationId="{5E315CBF-2B59-4277-3397-2E7CBDD2D0D1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13" creationId="{1DE738C5-E21C-9F9A-AE15-3116E8BBB0DC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14" creationId="{2F0AB29F-29D2-72BF-BA77-7048D55C5CF4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15" creationId="{D1CC6DAE-2C14-F82B-5221-28529B905449}"/>
          </ac:spMkLst>
        </pc:spChg>
        <pc:spChg chg="mod">
          <ac:chgData name="Claire Whysall" userId="666d84a7-812f-42da-a4b3-7201bcd87636" providerId="ADAL" clId="{0CE4A046-03D0-43AF-A7FE-4B3A392FECF6}" dt="2024-04-09T11:50:33.420" v="218" actId="20577"/>
          <ac:spMkLst>
            <pc:docMk/>
            <pc:sldMk cId="1861292522" sldId="269"/>
            <ac:spMk id="717" creationId="{E950A1AB-98BF-F875-73FF-50D8373F03FD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18" creationId="{2BB7E49B-DE40-498D-49DF-33796E7748B6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19" creationId="{F7D9E0B4-88DB-F2B4-0403-D9F25FD206E4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20" creationId="{2F1D61B9-BB46-99ED-2453-01502055DEBC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21" creationId="{263447C1-78AF-28A6-5264-05AA22A9C178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22" creationId="{16A5AE8C-E0D5-4906-F956-086DE07F3C0A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23" creationId="{E07641BF-4865-F811-2679-27E13E107160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24" creationId="{5CA8D56C-8715-94C4-C050-2AE4C228A372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25" creationId="{CA75BF92-3019-FD53-684B-6CDE0EAF9FDE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26" creationId="{87AF3E39-3F72-A663-1290-71481A988A54}"/>
          </ac:spMkLst>
        </pc:spChg>
        <pc:spChg chg="mod">
          <ac:chgData name="Claire Whysall" userId="666d84a7-812f-42da-a4b3-7201bcd87636" providerId="ADAL" clId="{0CE4A046-03D0-43AF-A7FE-4B3A392FECF6}" dt="2024-04-09T11:49:29.904" v="177" actId="165"/>
          <ac:spMkLst>
            <pc:docMk/>
            <pc:sldMk cId="1861292522" sldId="269"/>
            <ac:spMk id="727" creationId="{63D5E510-65F6-E057-6F99-2FB380AD9C0A}"/>
          </ac:spMkLst>
        </pc:spChg>
        <pc:spChg chg="mod">
          <ac:chgData name="Claire Whysall" userId="666d84a7-812f-42da-a4b3-7201bcd87636" providerId="ADAL" clId="{0CE4A046-03D0-43AF-A7FE-4B3A392FECF6}" dt="2024-04-09T11:50:15.688" v="202" actId="20577"/>
          <ac:spMkLst>
            <pc:docMk/>
            <pc:sldMk cId="1861292522" sldId="269"/>
            <ac:spMk id="729" creationId="{36C3BA00-D05E-7CB1-AACB-BBFCFDE12046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30" creationId="{DA9BC61E-81EC-3E61-66D2-157EDB560AB4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31" creationId="{D5C62E71-3E3F-7FD3-9A62-A7D9DE8CCF39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32" creationId="{60ECBBF5-A562-BA22-4DA9-3E783E6261D9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33" creationId="{631044B8-216B-0090-ACD9-CDF0910287F5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34" creationId="{B1088C3F-3E45-FD3D-0585-006CB6B6E873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35" creationId="{E1C4FC2B-46A9-3BA8-A11E-FCCFD1E73500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36" creationId="{3679A782-0179-7EC4-EBFC-B260F58D9D38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37" creationId="{4EDB7262-011E-47E7-11A4-7816FF23E00B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38" creationId="{E131364F-F037-1AAC-76F2-BD55762C5DFA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39" creationId="{EBB21147-FD6F-7301-47E7-77B15B50EE97}"/>
          </ac:spMkLst>
        </pc:spChg>
        <pc:spChg chg="mod">
          <ac:chgData name="Claire Whysall" userId="666d84a7-812f-42da-a4b3-7201bcd87636" providerId="ADAL" clId="{0CE4A046-03D0-43AF-A7FE-4B3A392FECF6}" dt="2024-04-09T11:50:18.058" v="205" actId="20577"/>
          <ac:spMkLst>
            <pc:docMk/>
            <pc:sldMk cId="1861292522" sldId="269"/>
            <ac:spMk id="741" creationId="{BDA6DE93-DFF8-F9AD-E556-73BD8AA23F14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42" creationId="{6DBF9E9F-D1DC-6864-637F-3F298081D54D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43" creationId="{A3F4404B-61A0-380A-2C25-5C9F08500514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44" creationId="{A415153C-F372-751E-EF75-778AB2B55942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45" creationId="{E497E7AF-D457-8E01-E473-F20E94F5A8C0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46" creationId="{E3B9DB23-498D-6419-BA94-189DCA69F596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47" creationId="{46093D92-7B80-F6B3-00B6-6DE129DBDDE0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48" creationId="{41C3E318-FC08-9AD7-B465-106822345E01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49" creationId="{E2373376-41F0-BCF2-0A9E-07EAB6BE62DC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50" creationId="{6C6BC1DA-5508-4247-B30E-E136BD060568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51" creationId="{7C63CD3B-511E-E0C7-2DE5-8A9A78F04BFF}"/>
          </ac:spMkLst>
        </pc:spChg>
        <pc:spChg chg="mod">
          <ac:chgData name="Claire Whysall" userId="666d84a7-812f-42da-a4b3-7201bcd87636" providerId="ADAL" clId="{0CE4A046-03D0-43AF-A7FE-4B3A392FECF6}" dt="2024-04-09T11:50:20.913" v="206" actId="20577"/>
          <ac:spMkLst>
            <pc:docMk/>
            <pc:sldMk cId="1861292522" sldId="269"/>
            <ac:spMk id="753" creationId="{A3981604-4337-FB23-28B0-1916038AB7A3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54" creationId="{F8E3EF4B-DCDF-5862-8B85-B985D0F4B1D7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55" creationId="{B62CBFC8-6662-112E-0D5C-41053FDE082F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56" creationId="{2EFA5E3B-5929-6D7D-722A-0E135685C61A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57" creationId="{7F73B900-236B-878D-86C4-1E2504792483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58" creationId="{DA671BE1-63FF-EA68-15DA-DF70B0D6BA62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59" creationId="{2D048C02-9FF3-2430-A3E0-7E43E4131E79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60" creationId="{8F3636EF-7404-CE47-2FD2-40416E679BE5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61" creationId="{D8B0827F-8517-1A6C-C9A1-439F55F619BE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62" creationId="{5FCBE28D-D6A6-5030-9918-B64A8997E1FC}"/>
          </ac:spMkLst>
        </pc:spChg>
        <pc:spChg chg="mod">
          <ac:chgData name="Claire Whysall" userId="666d84a7-812f-42da-a4b3-7201bcd87636" providerId="ADAL" clId="{0CE4A046-03D0-43AF-A7FE-4B3A392FECF6}" dt="2024-04-09T11:49:23.500" v="176" actId="165"/>
          <ac:spMkLst>
            <pc:docMk/>
            <pc:sldMk cId="1861292522" sldId="269"/>
            <ac:spMk id="763" creationId="{18CE0740-36D9-B081-900B-3A532F835004}"/>
          </ac:spMkLst>
        </pc:spChg>
        <pc:spChg chg="mod">
          <ac:chgData name="Claire Whysall" userId="666d84a7-812f-42da-a4b3-7201bcd87636" providerId="ADAL" clId="{0CE4A046-03D0-43AF-A7FE-4B3A392FECF6}" dt="2024-04-09T11:50:01.816" v="195" actId="20577"/>
          <ac:spMkLst>
            <pc:docMk/>
            <pc:sldMk cId="1861292522" sldId="269"/>
            <ac:spMk id="765" creationId="{E4F3967D-F947-5485-1C95-71330BDC6393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66" creationId="{7D743E71-487D-75C1-AE2D-9B5AB56E09FD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67" creationId="{951E0B10-58AD-DD47-577C-E725DA9C51E6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68" creationId="{B70222E3-27FD-5A08-D686-F8076B171A88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69" creationId="{F3917BA8-B777-E586-D523-6F82DA7DC903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70" creationId="{E96F66F3-B763-D808-8B8C-32D203CE702E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71" creationId="{E0D935F1-F232-47C4-9CA0-715A861C9B5B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72" creationId="{2CF0E0AF-51FA-BD64-E249-93E02E8BA824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73" creationId="{05507A31-0317-3E0D-644B-AF215718D586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74" creationId="{DC1B35E1-AA15-9BEE-CF89-FB3455767790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75" creationId="{DABC8806-2BA7-E310-138B-A8E78A06144F}"/>
          </ac:spMkLst>
        </pc:spChg>
        <pc:spChg chg="mod">
          <ac:chgData name="Claire Whysall" userId="666d84a7-812f-42da-a4b3-7201bcd87636" providerId="ADAL" clId="{0CE4A046-03D0-43AF-A7FE-4B3A392FECF6}" dt="2024-04-09T11:50:03.035" v="196" actId="20577"/>
          <ac:spMkLst>
            <pc:docMk/>
            <pc:sldMk cId="1861292522" sldId="269"/>
            <ac:spMk id="777" creationId="{8F25132E-8F6A-0967-0A69-5EC09E47347D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78" creationId="{28945635-7810-05FE-9DBF-E5E817240551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79" creationId="{0C25FFBE-5591-7740-AC2B-96996F1CEBE9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80" creationId="{DC7000B7-B5C4-7D2F-8719-C0D35FC4F27D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81" creationId="{B56DA8F7-8897-CAF0-15D4-E40267A48CD0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82" creationId="{2938CC92-3E68-1D3E-2C76-605358CAAE72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83" creationId="{30DF4D46-BDDE-B2E6-129B-BB5BDD9AB55E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84" creationId="{13F8D626-FEBE-7DCC-E2D1-E02D79AD0E69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85" creationId="{3BF8B040-9775-6E68-2659-90B99FE603DB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86" creationId="{EA9BE93E-D97D-46A5-D1E8-261B74175017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87" creationId="{C1B25891-046A-F498-7D47-A688B56EBCAC}"/>
          </ac:spMkLst>
        </pc:spChg>
        <pc:spChg chg="mod">
          <ac:chgData name="Claire Whysall" userId="666d84a7-812f-42da-a4b3-7201bcd87636" providerId="ADAL" clId="{0CE4A046-03D0-43AF-A7FE-4B3A392FECF6}" dt="2024-04-09T11:50:05.047" v="197" actId="20577"/>
          <ac:spMkLst>
            <pc:docMk/>
            <pc:sldMk cId="1861292522" sldId="269"/>
            <ac:spMk id="789" creationId="{5F364ED7-74F9-DE18-70D4-B0BAFAD5A411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90" creationId="{45300618-4CF9-A520-EF1E-0E24E44F6027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91" creationId="{EF053245-632B-A5AD-AFD9-7A4C93D2D98A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92" creationId="{2F89706C-0A1C-E6B3-70AD-BEB7D245DE44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93" creationId="{5AD7FC48-4746-2C7B-F008-835BAFD32F40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94" creationId="{DF6F362E-E31B-1B3B-E1CB-D0FAA345C1CC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95" creationId="{4332279B-5163-737A-8252-86EEA5642CEB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96" creationId="{66ACB953-F2E7-42D8-7787-946115BF0577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97" creationId="{0E9DF22F-7A9E-02D7-9A77-5999B8DE471F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98" creationId="{6A606823-C8C2-0155-60A0-B66D5696A47E}"/>
          </ac:spMkLst>
        </pc:spChg>
        <pc:spChg chg="mod">
          <ac:chgData name="Claire Whysall" userId="666d84a7-812f-42da-a4b3-7201bcd87636" providerId="ADAL" clId="{0CE4A046-03D0-43AF-A7FE-4B3A392FECF6}" dt="2024-04-09T11:49:09.686" v="174" actId="165"/>
          <ac:spMkLst>
            <pc:docMk/>
            <pc:sldMk cId="1861292522" sldId="269"/>
            <ac:spMk id="799" creationId="{4FB75FD1-B4EA-A108-414A-EEB59080B952}"/>
          </ac:spMkLst>
        </pc:spChg>
        <pc:grpChg chg="del">
          <ac:chgData name="Claire Whysall" userId="666d84a7-812f-42da-a4b3-7201bcd87636" providerId="ADAL" clId="{0CE4A046-03D0-43AF-A7FE-4B3A392FECF6}" dt="2024-04-09T11:39:07.045" v="59" actId="478"/>
          <ac:grpSpMkLst>
            <pc:docMk/>
            <pc:sldMk cId="1861292522" sldId="269"/>
            <ac:grpSpMk id="4" creationId="{3AEA9F6C-B57D-0778-C927-2B0F016572F5}"/>
          </ac:grpSpMkLst>
        </pc:grpChg>
        <pc:grpChg chg="del">
          <ac:chgData name="Claire Whysall" userId="666d84a7-812f-42da-a4b3-7201bcd87636" providerId="ADAL" clId="{0CE4A046-03D0-43AF-A7FE-4B3A392FECF6}" dt="2024-04-09T11:39:10.225" v="61" actId="478"/>
          <ac:grpSpMkLst>
            <pc:docMk/>
            <pc:sldMk cId="1861292522" sldId="269"/>
            <ac:grpSpMk id="30" creationId="{2D4273A8-08D5-FF58-A4C9-D30F5DE490BF}"/>
          </ac:grpSpMkLst>
        </pc:grpChg>
        <pc:grpChg chg="add del mod">
          <ac:chgData name="Claire Whysall" userId="666d84a7-812f-42da-a4b3-7201bcd87636" providerId="ADAL" clId="{0CE4A046-03D0-43AF-A7FE-4B3A392FECF6}" dt="2024-04-09T11:40:04.610" v="95" actId="478"/>
          <ac:grpSpMkLst>
            <pc:docMk/>
            <pc:sldMk cId="1861292522" sldId="269"/>
            <ac:grpSpMk id="43" creationId="{C9FC443B-2250-590E-E490-FDEB0D0D1E16}"/>
          </ac:grpSpMkLst>
        </pc:grpChg>
        <pc:grpChg chg="add mod topLvl">
          <ac:chgData name="Claire Whysall" userId="666d84a7-812f-42da-a4b3-7201bcd87636" providerId="ADAL" clId="{0CE4A046-03D0-43AF-A7FE-4B3A392FECF6}" dt="2024-04-09T11:48:36.539" v="171" actId="165"/>
          <ac:grpSpMkLst>
            <pc:docMk/>
            <pc:sldMk cId="1861292522" sldId="269"/>
            <ac:grpSpMk id="55" creationId="{189258FE-2000-D0FC-0CC5-E446BA587CFD}"/>
          </ac:grpSpMkLst>
        </pc:grpChg>
        <pc:grpChg chg="add mod topLvl">
          <ac:chgData name="Claire Whysall" userId="666d84a7-812f-42da-a4b3-7201bcd87636" providerId="ADAL" clId="{0CE4A046-03D0-43AF-A7FE-4B3A392FECF6}" dt="2024-04-09T11:48:58.133" v="173" actId="165"/>
          <ac:grpSpMkLst>
            <pc:docMk/>
            <pc:sldMk cId="1861292522" sldId="269"/>
            <ac:grpSpMk id="68" creationId="{9B99589C-846A-2DA7-E7AE-F7704F902007}"/>
          </ac:grpSpMkLst>
        </pc:grpChg>
        <pc:grpChg chg="add mod topLvl">
          <ac:chgData name="Claire Whysall" userId="666d84a7-812f-42da-a4b3-7201bcd87636" providerId="ADAL" clId="{0CE4A046-03D0-43AF-A7FE-4B3A392FECF6}" dt="2024-04-09T11:48:58.133" v="173" actId="165"/>
          <ac:grpSpMkLst>
            <pc:docMk/>
            <pc:sldMk cId="1861292522" sldId="269"/>
            <ac:grpSpMk id="80" creationId="{CF68ADFB-BE92-F068-7F5E-7EFF066FCD56}"/>
          </ac:grpSpMkLst>
        </pc:grpChg>
        <pc:grpChg chg="add mod topLvl">
          <ac:chgData name="Claire Whysall" userId="666d84a7-812f-42da-a4b3-7201bcd87636" providerId="ADAL" clId="{0CE4A046-03D0-43AF-A7FE-4B3A392FECF6}" dt="2024-04-09T11:48:46.926" v="172" actId="165"/>
          <ac:grpSpMkLst>
            <pc:docMk/>
            <pc:sldMk cId="1861292522" sldId="269"/>
            <ac:grpSpMk id="92" creationId="{AE7918FB-F82D-DDF0-E8AC-5BFDE8A71651}"/>
          </ac:grpSpMkLst>
        </pc:grpChg>
        <pc:grpChg chg="del">
          <ac:chgData name="Claire Whysall" userId="666d84a7-812f-42da-a4b3-7201bcd87636" providerId="ADAL" clId="{0CE4A046-03D0-43AF-A7FE-4B3A392FECF6}" dt="2024-04-09T11:39:23.741" v="69" actId="478"/>
          <ac:grpSpMkLst>
            <pc:docMk/>
            <pc:sldMk cId="1861292522" sldId="269"/>
            <ac:grpSpMk id="104" creationId="{7E3BEEC2-25C2-14BE-7FD0-60C3B3018EB4}"/>
          </ac:grpSpMkLst>
        </pc:grpChg>
        <pc:grpChg chg="del">
          <ac:chgData name="Claire Whysall" userId="666d84a7-812f-42da-a4b3-7201bcd87636" providerId="ADAL" clId="{0CE4A046-03D0-43AF-A7FE-4B3A392FECF6}" dt="2024-04-09T11:39:23.741" v="69" actId="478"/>
          <ac:grpSpMkLst>
            <pc:docMk/>
            <pc:sldMk cId="1861292522" sldId="269"/>
            <ac:grpSpMk id="116" creationId="{CE5B038C-3A76-7976-673D-83EA3EAAF3D7}"/>
          </ac:grpSpMkLst>
        </pc:grpChg>
        <pc:grpChg chg="del">
          <ac:chgData name="Claire Whysall" userId="666d84a7-812f-42da-a4b3-7201bcd87636" providerId="ADAL" clId="{0CE4A046-03D0-43AF-A7FE-4B3A392FECF6}" dt="2024-04-09T11:39:23.741" v="69" actId="478"/>
          <ac:grpSpMkLst>
            <pc:docMk/>
            <pc:sldMk cId="1861292522" sldId="269"/>
            <ac:grpSpMk id="128" creationId="{55A8E5A4-63A4-4EAC-0273-B7A34DAFCD16}"/>
          </ac:grpSpMkLst>
        </pc:grpChg>
        <pc:grpChg chg="del">
          <ac:chgData name="Claire Whysall" userId="666d84a7-812f-42da-a4b3-7201bcd87636" providerId="ADAL" clId="{0CE4A046-03D0-43AF-A7FE-4B3A392FECF6}" dt="2024-04-09T11:39:23.741" v="69" actId="478"/>
          <ac:grpSpMkLst>
            <pc:docMk/>
            <pc:sldMk cId="1861292522" sldId="269"/>
            <ac:grpSpMk id="140" creationId="{B2D2D50B-810D-9211-7E18-25DD72999737}"/>
          </ac:grpSpMkLst>
        </pc:grpChg>
        <pc:grpChg chg="del">
          <ac:chgData name="Claire Whysall" userId="666d84a7-812f-42da-a4b3-7201bcd87636" providerId="ADAL" clId="{0CE4A046-03D0-43AF-A7FE-4B3A392FECF6}" dt="2024-04-09T11:39:23.741" v="69" actId="478"/>
          <ac:grpSpMkLst>
            <pc:docMk/>
            <pc:sldMk cId="1861292522" sldId="269"/>
            <ac:grpSpMk id="152" creationId="{30B6AB77-952F-F9D3-33AB-CFA11ADF82CE}"/>
          </ac:grpSpMkLst>
        </pc:grpChg>
        <pc:grpChg chg="del">
          <ac:chgData name="Claire Whysall" userId="666d84a7-812f-42da-a4b3-7201bcd87636" providerId="ADAL" clId="{0CE4A046-03D0-43AF-A7FE-4B3A392FECF6}" dt="2024-04-09T11:39:23.741" v="69" actId="478"/>
          <ac:grpSpMkLst>
            <pc:docMk/>
            <pc:sldMk cId="1861292522" sldId="269"/>
            <ac:grpSpMk id="164" creationId="{56746C25-C369-C0DA-68BE-BEE854815E16}"/>
          </ac:grpSpMkLst>
        </pc:grpChg>
        <pc:grpChg chg="del">
          <ac:chgData name="Claire Whysall" userId="666d84a7-812f-42da-a4b3-7201bcd87636" providerId="ADAL" clId="{0CE4A046-03D0-43AF-A7FE-4B3A392FECF6}" dt="2024-04-09T11:39:23.741" v="69" actId="478"/>
          <ac:grpSpMkLst>
            <pc:docMk/>
            <pc:sldMk cId="1861292522" sldId="269"/>
            <ac:grpSpMk id="176" creationId="{F6603D65-15D1-C967-2EB4-79FB10F91091}"/>
          </ac:grpSpMkLst>
        </pc:grpChg>
        <pc:grpChg chg="del">
          <ac:chgData name="Claire Whysall" userId="666d84a7-812f-42da-a4b3-7201bcd87636" providerId="ADAL" clId="{0CE4A046-03D0-43AF-A7FE-4B3A392FECF6}" dt="2024-04-09T11:39:07.045" v="59" actId="478"/>
          <ac:grpSpMkLst>
            <pc:docMk/>
            <pc:sldMk cId="1861292522" sldId="269"/>
            <ac:grpSpMk id="188" creationId="{6F7FF83F-3CB9-4112-3A88-27C42BDC27C0}"/>
          </ac:grpSpMkLst>
        </pc:grpChg>
        <pc:grpChg chg="del">
          <ac:chgData name="Claire Whysall" userId="666d84a7-812f-42da-a4b3-7201bcd87636" providerId="ADAL" clId="{0CE4A046-03D0-43AF-A7FE-4B3A392FECF6}" dt="2024-04-09T11:39:11.371" v="62" actId="478"/>
          <ac:grpSpMkLst>
            <pc:docMk/>
            <pc:sldMk cId="1861292522" sldId="269"/>
            <ac:grpSpMk id="200" creationId="{E38F84F0-78C2-3FB1-E480-2D49AC4ED9FD}"/>
          </ac:grpSpMkLst>
        </pc:grpChg>
        <pc:grpChg chg="del">
          <ac:chgData name="Claire Whysall" userId="666d84a7-812f-42da-a4b3-7201bcd87636" providerId="ADAL" clId="{0CE4A046-03D0-43AF-A7FE-4B3A392FECF6}" dt="2024-04-09T11:39:11.978" v="63" actId="478"/>
          <ac:grpSpMkLst>
            <pc:docMk/>
            <pc:sldMk cId="1861292522" sldId="269"/>
            <ac:grpSpMk id="212" creationId="{42C27E92-1350-D6D5-412E-A3D87F99EE2D}"/>
          </ac:grpSpMkLst>
        </pc:grpChg>
        <pc:grpChg chg="del">
          <ac:chgData name="Claire Whysall" userId="666d84a7-812f-42da-a4b3-7201bcd87636" providerId="ADAL" clId="{0CE4A046-03D0-43AF-A7FE-4B3A392FECF6}" dt="2024-04-09T11:39:12.607" v="64" actId="478"/>
          <ac:grpSpMkLst>
            <pc:docMk/>
            <pc:sldMk cId="1861292522" sldId="269"/>
            <ac:grpSpMk id="224" creationId="{CFFE2A94-3DA8-F8D6-084B-1A527AB0B521}"/>
          </ac:grpSpMkLst>
        </pc:grpChg>
        <pc:grpChg chg="del">
          <ac:chgData name="Claire Whysall" userId="666d84a7-812f-42da-a4b3-7201bcd87636" providerId="ADAL" clId="{0CE4A046-03D0-43AF-A7FE-4B3A392FECF6}" dt="2024-04-09T11:39:20.249" v="68" actId="478"/>
          <ac:grpSpMkLst>
            <pc:docMk/>
            <pc:sldMk cId="1861292522" sldId="269"/>
            <ac:grpSpMk id="236" creationId="{02304B76-7F6C-838D-5102-D34AC97E7EED}"/>
          </ac:grpSpMkLst>
        </pc:grpChg>
        <pc:grpChg chg="del">
          <ac:chgData name="Claire Whysall" userId="666d84a7-812f-42da-a4b3-7201bcd87636" providerId="ADAL" clId="{0CE4A046-03D0-43AF-A7FE-4B3A392FECF6}" dt="2024-04-09T11:39:20.249" v="68" actId="478"/>
          <ac:grpSpMkLst>
            <pc:docMk/>
            <pc:sldMk cId="1861292522" sldId="269"/>
            <ac:grpSpMk id="248" creationId="{040FC029-6C7A-F7CD-AA0A-E0E4DF0CD9C8}"/>
          </ac:grpSpMkLst>
        </pc:grpChg>
        <pc:grpChg chg="del">
          <ac:chgData name="Claire Whysall" userId="666d84a7-812f-42da-a4b3-7201bcd87636" providerId="ADAL" clId="{0CE4A046-03D0-43AF-A7FE-4B3A392FECF6}" dt="2024-04-09T11:39:20.249" v="68" actId="478"/>
          <ac:grpSpMkLst>
            <pc:docMk/>
            <pc:sldMk cId="1861292522" sldId="269"/>
            <ac:grpSpMk id="260" creationId="{6078E572-0CEE-F367-80D9-A0FCBE9778DD}"/>
          </ac:grpSpMkLst>
        </pc:grpChg>
        <pc:grpChg chg="add mod topLvl">
          <ac:chgData name="Claire Whysall" userId="666d84a7-812f-42da-a4b3-7201bcd87636" providerId="ADAL" clId="{0CE4A046-03D0-43AF-A7FE-4B3A392FECF6}" dt="2024-04-09T11:48:46.926" v="172" actId="165"/>
          <ac:grpSpMkLst>
            <pc:docMk/>
            <pc:sldMk cId="1861292522" sldId="269"/>
            <ac:grpSpMk id="272" creationId="{42EEDDCE-21A5-65CB-1B6F-D9DA4A6B0723}"/>
          </ac:grpSpMkLst>
        </pc:grpChg>
        <pc:grpChg chg="del">
          <ac:chgData name="Claire Whysall" userId="666d84a7-812f-42da-a4b3-7201bcd87636" providerId="ADAL" clId="{0CE4A046-03D0-43AF-A7FE-4B3A392FECF6}" dt="2024-04-09T11:39:09.284" v="60" actId="478"/>
          <ac:grpSpMkLst>
            <pc:docMk/>
            <pc:sldMk cId="1861292522" sldId="269"/>
            <ac:grpSpMk id="284" creationId="{44111CCE-7A96-174B-37F3-FDCDF1BF2C62}"/>
          </ac:grpSpMkLst>
        </pc:grpChg>
        <pc:grpChg chg="add mod topLvl">
          <ac:chgData name="Claire Whysall" userId="666d84a7-812f-42da-a4b3-7201bcd87636" providerId="ADAL" clId="{0CE4A046-03D0-43AF-A7FE-4B3A392FECF6}" dt="2024-04-09T11:48:46.926" v="172" actId="165"/>
          <ac:grpSpMkLst>
            <pc:docMk/>
            <pc:sldMk cId="1861292522" sldId="269"/>
            <ac:grpSpMk id="296" creationId="{499E8060-FA19-057C-382E-229A195CEAF4}"/>
          </ac:grpSpMkLst>
        </pc:grpChg>
        <pc:grpChg chg="add mod">
          <ac:chgData name="Claire Whysall" userId="666d84a7-812f-42da-a4b3-7201bcd87636" providerId="ADAL" clId="{0CE4A046-03D0-43AF-A7FE-4B3A392FECF6}" dt="2024-04-09T11:45:12.860" v="146"/>
          <ac:grpSpMkLst>
            <pc:docMk/>
            <pc:sldMk cId="1861292522" sldId="269"/>
            <ac:grpSpMk id="308" creationId="{4C6753C5-8264-9AAF-67A4-334278057C6F}"/>
          </ac:grpSpMkLst>
        </pc:grpChg>
        <pc:grpChg chg="del">
          <ac:chgData name="Claire Whysall" userId="666d84a7-812f-42da-a4b3-7201bcd87636" providerId="ADAL" clId="{0CE4A046-03D0-43AF-A7FE-4B3A392FECF6}" dt="2024-04-09T11:39:07.045" v="59" actId="478"/>
          <ac:grpSpMkLst>
            <pc:docMk/>
            <pc:sldMk cId="1861292522" sldId="269"/>
            <ac:grpSpMk id="450" creationId="{91040CE2-B93D-2B28-F336-DF7CA9706BE3}"/>
          </ac:grpSpMkLst>
        </pc:grpChg>
        <pc:grpChg chg="add mod topLvl">
          <ac:chgData name="Claire Whysall" userId="666d84a7-812f-42da-a4b3-7201bcd87636" providerId="ADAL" clId="{0CE4A046-03D0-43AF-A7FE-4B3A392FECF6}" dt="2024-04-09T11:48:36.539" v="171" actId="165"/>
          <ac:grpSpMkLst>
            <pc:docMk/>
            <pc:sldMk cId="1861292522" sldId="269"/>
            <ac:grpSpMk id="463" creationId="{201A82BE-7691-49EA-CE84-01B303B27530}"/>
          </ac:grpSpMkLst>
        </pc:grpChg>
        <pc:grpChg chg="add mod topLvl">
          <ac:chgData name="Claire Whysall" userId="666d84a7-812f-42da-a4b3-7201bcd87636" providerId="ADAL" clId="{0CE4A046-03D0-43AF-A7FE-4B3A392FECF6}" dt="2024-04-09T11:48:36.539" v="171" actId="165"/>
          <ac:grpSpMkLst>
            <pc:docMk/>
            <pc:sldMk cId="1861292522" sldId="269"/>
            <ac:grpSpMk id="475" creationId="{94AB017A-BF70-4FE3-1513-77F0D9E7AA24}"/>
          </ac:grpSpMkLst>
        </pc:grpChg>
        <pc:grpChg chg="add mod topLvl">
          <ac:chgData name="Claire Whysall" userId="666d84a7-812f-42da-a4b3-7201bcd87636" providerId="ADAL" clId="{0CE4A046-03D0-43AF-A7FE-4B3A392FECF6}" dt="2024-04-09T11:48:58.133" v="173" actId="165"/>
          <ac:grpSpMkLst>
            <pc:docMk/>
            <pc:sldMk cId="1861292522" sldId="269"/>
            <ac:grpSpMk id="487" creationId="{5A2BB6E3-203F-5BAA-DCF9-76767905C103}"/>
          </ac:grpSpMkLst>
        </pc:grpChg>
        <pc:grpChg chg="add mod topLvl">
          <ac:chgData name="Claire Whysall" userId="666d84a7-812f-42da-a4b3-7201bcd87636" providerId="ADAL" clId="{0CE4A046-03D0-43AF-A7FE-4B3A392FECF6}" dt="2024-04-09T11:48:58.133" v="173" actId="165"/>
          <ac:grpSpMkLst>
            <pc:docMk/>
            <pc:sldMk cId="1861292522" sldId="269"/>
            <ac:grpSpMk id="499" creationId="{BCEB97D8-2A77-C56A-76C1-3997D6949B8B}"/>
          </ac:grpSpMkLst>
        </pc:grpChg>
        <pc:grpChg chg="mod topLvl">
          <ac:chgData name="Claire Whysall" userId="666d84a7-812f-42da-a4b3-7201bcd87636" providerId="ADAL" clId="{0CE4A046-03D0-43AF-A7FE-4B3A392FECF6}" dt="2024-04-09T11:48:36.539" v="171" actId="165"/>
          <ac:grpSpMkLst>
            <pc:docMk/>
            <pc:sldMk cId="1861292522" sldId="269"/>
            <ac:grpSpMk id="504" creationId="{AD8FD4A2-1881-23BA-205F-632ADBF2EF86}"/>
          </ac:grpSpMkLst>
        </pc:grpChg>
        <pc:grpChg chg="add mod">
          <ac:chgData name="Claire Whysall" userId="666d84a7-812f-42da-a4b3-7201bcd87636" providerId="ADAL" clId="{0CE4A046-03D0-43AF-A7FE-4B3A392FECF6}" dt="2024-04-09T11:45:12.860" v="146"/>
          <ac:grpSpMkLst>
            <pc:docMk/>
            <pc:sldMk cId="1861292522" sldId="269"/>
            <ac:grpSpMk id="512" creationId="{933F9527-C48B-9056-F638-F7D05B4C818D}"/>
          </ac:grpSpMkLst>
        </pc:grpChg>
        <pc:grpChg chg="add mod">
          <ac:chgData name="Claire Whysall" userId="666d84a7-812f-42da-a4b3-7201bcd87636" providerId="ADAL" clId="{0CE4A046-03D0-43AF-A7FE-4B3A392FECF6}" dt="2024-04-09T11:45:12.860" v="146"/>
          <ac:grpSpMkLst>
            <pc:docMk/>
            <pc:sldMk cId="1861292522" sldId="269"/>
            <ac:grpSpMk id="524" creationId="{1956A6AA-DC1E-E622-5623-A20BB8797787}"/>
          </ac:grpSpMkLst>
        </pc:grpChg>
        <pc:grpChg chg="add mod">
          <ac:chgData name="Claire Whysall" userId="666d84a7-812f-42da-a4b3-7201bcd87636" providerId="ADAL" clId="{0CE4A046-03D0-43AF-A7FE-4B3A392FECF6}" dt="2024-04-09T11:45:12.860" v="146"/>
          <ac:grpSpMkLst>
            <pc:docMk/>
            <pc:sldMk cId="1861292522" sldId="269"/>
            <ac:grpSpMk id="536" creationId="{5B1E286F-9086-3E29-23F6-0D098A37095E}"/>
          </ac:grpSpMkLst>
        </pc:grpChg>
        <pc:grpChg chg="add mod">
          <ac:chgData name="Claire Whysall" userId="666d84a7-812f-42da-a4b3-7201bcd87636" providerId="ADAL" clId="{0CE4A046-03D0-43AF-A7FE-4B3A392FECF6}" dt="2024-04-09T11:45:12.860" v="146"/>
          <ac:grpSpMkLst>
            <pc:docMk/>
            <pc:sldMk cId="1861292522" sldId="269"/>
            <ac:grpSpMk id="548" creationId="{C6E57538-7060-6364-237C-EE7FE93F37A2}"/>
          </ac:grpSpMkLst>
        </pc:grpChg>
        <pc:grpChg chg="add mod">
          <ac:chgData name="Claire Whysall" userId="666d84a7-812f-42da-a4b3-7201bcd87636" providerId="ADAL" clId="{0CE4A046-03D0-43AF-A7FE-4B3A392FECF6}" dt="2024-04-09T11:45:12.860" v="146"/>
          <ac:grpSpMkLst>
            <pc:docMk/>
            <pc:sldMk cId="1861292522" sldId="269"/>
            <ac:grpSpMk id="560" creationId="{0062A645-2EC1-038A-3BF3-1700D49F7E26}"/>
          </ac:grpSpMkLst>
        </pc:grpChg>
        <pc:grpChg chg="add mod">
          <ac:chgData name="Claire Whysall" userId="666d84a7-812f-42da-a4b3-7201bcd87636" providerId="ADAL" clId="{0CE4A046-03D0-43AF-A7FE-4B3A392FECF6}" dt="2024-04-09T11:45:12.860" v="146"/>
          <ac:grpSpMkLst>
            <pc:docMk/>
            <pc:sldMk cId="1861292522" sldId="269"/>
            <ac:grpSpMk id="572" creationId="{DE0A2F92-FB89-BCE5-A331-8D8AC3022D14}"/>
          </ac:grpSpMkLst>
        </pc:grpChg>
        <pc:grpChg chg="add mod">
          <ac:chgData name="Claire Whysall" userId="666d84a7-812f-42da-a4b3-7201bcd87636" providerId="ADAL" clId="{0CE4A046-03D0-43AF-A7FE-4B3A392FECF6}" dt="2024-04-09T11:45:12.860" v="146"/>
          <ac:grpSpMkLst>
            <pc:docMk/>
            <pc:sldMk cId="1861292522" sldId="269"/>
            <ac:grpSpMk id="584" creationId="{8ADA398F-C7F9-F8EE-8098-5BB8728DDC7C}"/>
          </ac:grpSpMkLst>
        </pc:grpChg>
        <pc:grpChg chg="add mod">
          <ac:chgData name="Claire Whysall" userId="666d84a7-812f-42da-a4b3-7201bcd87636" providerId="ADAL" clId="{0CE4A046-03D0-43AF-A7FE-4B3A392FECF6}" dt="2024-04-09T11:45:12.860" v="146"/>
          <ac:grpSpMkLst>
            <pc:docMk/>
            <pc:sldMk cId="1861292522" sldId="269"/>
            <ac:grpSpMk id="596" creationId="{C0BF5D56-0DB8-D53B-EE21-FF72EB75B8F9}"/>
          </ac:grpSpMkLst>
        </pc:grpChg>
        <pc:grpChg chg="add mod">
          <ac:chgData name="Claire Whysall" userId="666d84a7-812f-42da-a4b3-7201bcd87636" providerId="ADAL" clId="{0CE4A046-03D0-43AF-A7FE-4B3A392FECF6}" dt="2024-04-09T11:45:12.860" v="146"/>
          <ac:grpSpMkLst>
            <pc:docMk/>
            <pc:sldMk cId="1861292522" sldId="269"/>
            <ac:grpSpMk id="608" creationId="{DC209FB2-3611-06AB-FDA8-56CF632A368B}"/>
          </ac:grpSpMkLst>
        </pc:grpChg>
        <pc:grpChg chg="add mod">
          <ac:chgData name="Claire Whysall" userId="666d84a7-812f-42da-a4b3-7201bcd87636" providerId="ADAL" clId="{0CE4A046-03D0-43AF-A7FE-4B3A392FECF6}" dt="2024-04-09T11:45:12.860" v="146"/>
          <ac:grpSpMkLst>
            <pc:docMk/>
            <pc:sldMk cId="1861292522" sldId="269"/>
            <ac:grpSpMk id="620" creationId="{7D572F86-A759-427C-CCCD-159378DD52AA}"/>
          </ac:grpSpMkLst>
        </pc:grpChg>
        <pc:grpChg chg="add mod topLvl">
          <ac:chgData name="Claire Whysall" userId="666d84a7-812f-42da-a4b3-7201bcd87636" providerId="ADAL" clId="{0CE4A046-03D0-43AF-A7FE-4B3A392FECF6}" dt="2024-04-09T11:49:16.145" v="175" actId="165"/>
          <ac:grpSpMkLst>
            <pc:docMk/>
            <pc:sldMk cId="1861292522" sldId="269"/>
            <ac:grpSpMk id="632" creationId="{9FA821A9-D1C2-77A7-24D1-58EF2AB38D0F}"/>
          </ac:grpSpMkLst>
        </pc:grpChg>
        <pc:grpChg chg="add mod topLvl">
          <ac:chgData name="Claire Whysall" userId="666d84a7-812f-42da-a4b3-7201bcd87636" providerId="ADAL" clId="{0CE4A046-03D0-43AF-A7FE-4B3A392FECF6}" dt="2024-04-09T11:49:16.145" v="175" actId="165"/>
          <ac:grpSpMkLst>
            <pc:docMk/>
            <pc:sldMk cId="1861292522" sldId="269"/>
            <ac:grpSpMk id="644" creationId="{9AA4809F-6539-C056-73D5-9188FE5219A9}"/>
          </ac:grpSpMkLst>
        </pc:grpChg>
        <pc:grpChg chg="add mod topLvl">
          <ac:chgData name="Claire Whysall" userId="666d84a7-812f-42da-a4b3-7201bcd87636" providerId="ADAL" clId="{0CE4A046-03D0-43AF-A7FE-4B3A392FECF6}" dt="2024-04-09T11:49:16.145" v="175" actId="165"/>
          <ac:grpSpMkLst>
            <pc:docMk/>
            <pc:sldMk cId="1861292522" sldId="269"/>
            <ac:grpSpMk id="656" creationId="{59545240-B8FA-A003-2F8F-E58FF6FECD07}"/>
          </ac:grpSpMkLst>
        </pc:grpChg>
        <pc:grpChg chg="add mod topLvl">
          <ac:chgData name="Claire Whysall" userId="666d84a7-812f-42da-a4b3-7201bcd87636" providerId="ADAL" clId="{0CE4A046-03D0-43AF-A7FE-4B3A392FECF6}" dt="2024-04-09T11:49:16.145" v="175" actId="165"/>
          <ac:grpSpMkLst>
            <pc:docMk/>
            <pc:sldMk cId="1861292522" sldId="269"/>
            <ac:grpSpMk id="668" creationId="{5DFEB3A2-9DA1-43D7-9BB5-954B7F1C721F}"/>
          </ac:grpSpMkLst>
        </pc:grpChg>
        <pc:grpChg chg="add mod topLvl">
          <ac:chgData name="Claire Whysall" userId="666d84a7-812f-42da-a4b3-7201bcd87636" providerId="ADAL" clId="{0CE4A046-03D0-43AF-A7FE-4B3A392FECF6}" dt="2024-04-09T11:49:29.904" v="177" actId="165"/>
          <ac:grpSpMkLst>
            <pc:docMk/>
            <pc:sldMk cId="1861292522" sldId="269"/>
            <ac:grpSpMk id="680" creationId="{9A2FB834-33AB-02C8-7CCA-51F721E6721B}"/>
          </ac:grpSpMkLst>
        </pc:grpChg>
        <pc:grpChg chg="add mod topLvl">
          <ac:chgData name="Claire Whysall" userId="666d84a7-812f-42da-a4b3-7201bcd87636" providerId="ADAL" clId="{0CE4A046-03D0-43AF-A7FE-4B3A392FECF6}" dt="2024-04-09T11:49:29.904" v="177" actId="165"/>
          <ac:grpSpMkLst>
            <pc:docMk/>
            <pc:sldMk cId="1861292522" sldId="269"/>
            <ac:grpSpMk id="692" creationId="{9A82460B-15C1-093F-C833-EF7A46723DEC}"/>
          </ac:grpSpMkLst>
        </pc:grpChg>
        <pc:grpChg chg="add mod topLvl">
          <ac:chgData name="Claire Whysall" userId="666d84a7-812f-42da-a4b3-7201bcd87636" providerId="ADAL" clId="{0CE4A046-03D0-43AF-A7FE-4B3A392FECF6}" dt="2024-04-09T11:49:29.904" v="177" actId="165"/>
          <ac:grpSpMkLst>
            <pc:docMk/>
            <pc:sldMk cId="1861292522" sldId="269"/>
            <ac:grpSpMk id="704" creationId="{41D685B7-6B6C-8A2D-FDF2-FE3606588A39}"/>
          </ac:grpSpMkLst>
        </pc:grpChg>
        <pc:grpChg chg="add mod topLvl">
          <ac:chgData name="Claire Whysall" userId="666d84a7-812f-42da-a4b3-7201bcd87636" providerId="ADAL" clId="{0CE4A046-03D0-43AF-A7FE-4B3A392FECF6}" dt="2024-04-09T11:49:29.904" v="177" actId="165"/>
          <ac:grpSpMkLst>
            <pc:docMk/>
            <pc:sldMk cId="1861292522" sldId="269"/>
            <ac:grpSpMk id="716" creationId="{3E827535-78D1-18B3-5E70-DA05B836894D}"/>
          </ac:grpSpMkLst>
        </pc:grpChg>
        <pc:grpChg chg="add mod topLvl">
          <ac:chgData name="Claire Whysall" userId="666d84a7-812f-42da-a4b3-7201bcd87636" providerId="ADAL" clId="{0CE4A046-03D0-43AF-A7FE-4B3A392FECF6}" dt="2024-04-09T11:49:23.500" v="176" actId="165"/>
          <ac:grpSpMkLst>
            <pc:docMk/>
            <pc:sldMk cId="1861292522" sldId="269"/>
            <ac:grpSpMk id="728" creationId="{151D89A0-DD04-5E5A-9FEB-2E51DC7AA126}"/>
          </ac:grpSpMkLst>
        </pc:grpChg>
        <pc:grpChg chg="add mod topLvl">
          <ac:chgData name="Claire Whysall" userId="666d84a7-812f-42da-a4b3-7201bcd87636" providerId="ADAL" clId="{0CE4A046-03D0-43AF-A7FE-4B3A392FECF6}" dt="2024-04-09T11:49:23.500" v="176" actId="165"/>
          <ac:grpSpMkLst>
            <pc:docMk/>
            <pc:sldMk cId="1861292522" sldId="269"/>
            <ac:grpSpMk id="740" creationId="{2530EB3D-ED6B-BD8E-38EF-BE20B2DC144C}"/>
          </ac:grpSpMkLst>
        </pc:grpChg>
        <pc:grpChg chg="add mod topLvl">
          <ac:chgData name="Claire Whysall" userId="666d84a7-812f-42da-a4b3-7201bcd87636" providerId="ADAL" clId="{0CE4A046-03D0-43AF-A7FE-4B3A392FECF6}" dt="2024-04-09T11:49:23.500" v="176" actId="165"/>
          <ac:grpSpMkLst>
            <pc:docMk/>
            <pc:sldMk cId="1861292522" sldId="269"/>
            <ac:grpSpMk id="752" creationId="{06002B78-8A54-7C96-55D2-37031F010770}"/>
          </ac:grpSpMkLst>
        </pc:grpChg>
        <pc:grpChg chg="add mod topLvl">
          <ac:chgData name="Claire Whysall" userId="666d84a7-812f-42da-a4b3-7201bcd87636" providerId="ADAL" clId="{0CE4A046-03D0-43AF-A7FE-4B3A392FECF6}" dt="2024-04-09T11:49:09.686" v="174" actId="165"/>
          <ac:grpSpMkLst>
            <pc:docMk/>
            <pc:sldMk cId="1861292522" sldId="269"/>
            <ac:grpSpMk id="764" creationId="{CEDE2B65-8512-BA7F-6636-850929A26A4F}"/>
          </ac:grpSpMkLst>
        </pc:grpChg>
        <pc:grpChg chg="add mod topLvl">
          <ac:chgData name="Claire Whysall" userId="666d84a7-812f-42da-a4b3-7201bcd87636" providerId="ADAL" clId="{0CE4A046-03D0-43AF-A7FE-4B3A392FECF6}" dt="2024-04-09T11:49:09.686" v="174" actId="165"/>
          <ac:grpSpMkLst>
            <pc:docMk/>
            <pc:sldMk cId="1861292522" sldId="269"/>
            <ac:grpSpMk id="776" creationId="{9EE5CF11-200F-B76A-31B0-5E6554CA3FB3}"/>
          </ac:grpSpMkLst>
        </pc:grpChg>
        <pc:grpChg chg="add mod topLvl">
          <ac:chgData name="Claire Whysall" userId="666d84a7-812f-42da-a4b3-7201bcd87636" providerId="ADAL" clId="{0CE4A046-03D0-43AF-A7FE-4B3A392FECF6}" dt="2024-04-09T11:49:09.686" v="174" actId="165"/>
          <ac:grpSpMkLst>
            <pc:docMk/>
            <pc:sldMk cId="1861292522" sldId="269"/>
            <ac:grpSpMk id="788" creationId="{A02AC6A9-D946-984D-870C-CD59406A33CB}"/>
          </ac:grpSpMkLst>
        </pc:grpChg>
        <pc:grpChg chg="add del mod">
          <ac:chgData name="Claire Whysall" userId="666d84a7-812f-42da-a4b3-7201bcd87636" providerId="ADAL" clId="{0CE4A046-03D0-43AF-A7FE-4B3A392FECF6}" dt="2024-04-09T11:49:23.500" v="176" actId="165"/>
          <ac:grpSpMkLst>
            <pc:docMk/>
            <pc:sldMk cId="1861292522" sldId="269"/>
            <ac:grpSpMk id="800" creationId="{54509596-9D8F-FDE9-F71D-5BC46013A918}"/>
          </ac:grpSpMkLst>
        </pc:grpChg>
        <pc:grpChg chg="add del mod">
          <ac:chgData name="Claire Whysall" userId="666d84a7-812f-42da-a4b3-7201bcd87636" providerId="ADAL" clId="{0CE4A046-03D0-43AF-A7FE-4B3A392FECF6}" dt="2024-04-09T11:49:29.904" v="177" actId="165"/>
          <ac:grpSpMkLst>
            <pc:docMk/>
            <pc:sldMk cId="1861292522" sldId="269"/>
            <ac:grpSpMk id="801" creationId="{DE4FC52C-CECD-5CF8-1FB3-C9A98C6442C8}"/>
          </ac:grpSpMkLst>
        </pc:grpChg>
        <pc:grpChg chg="add del mod">
          <ac:chgData name="Claire Whysall" userId="666d84a7-812f-42da-a4b3-7201bcd87636" providerId="ADAL" clId="{0CE4A046-03D0-43AF-A7FE-4B3A392FECF6}" dt="2024-04-09T11:49:16.145" v="175" actId="165"/>
          <ac:grpSpMkLst>
            <pc:docMk/>
            <pc:sldMk cId="1861292522" sldId="269"/>
            <ac:grpSpMk id="802" creationId="{33AAAC14-6B37-ED71-8813-1743A0B3DF01}"/>
          </ac:grpSpMkLst>
        </pc:grpChg>
        <pc:grpChg chg="add del mod">
          <ac:chgData name="Claire Whysall" userId="666d84a7-812f-42da-a4b3-7201bcd87636" providerId="ADAL" clId="{0CE4A046-03D0-43AF-A7FE-4B3A392FECF6}" dt="2024-04-09T11:49:09.686" v="174" actId="165"/>
          <ac:grpSpMkLst>
            <pc:docMk/>
            <pc:sldMk cId="1861292522" sldId="269"/>
            <ac:grpSpMk id="803" creationId="{96D42E91-5FEE-3B17-70E4-31B63DB8E5C4}"/>
          </ac:grpSpMkLst>
        </pc:grpChg>
        <pc:grpChg chg="add del mod">
          <ac:chgData name="Claire Whysall" userId="666d84a7-812f-42da-a4b3-7201bcd87636" providerId="ADAL" clId="{0CE4A046-03D0-43AF-A7FE-4B3A392FECF6}" dt="2024-04-09T11:48:58.133" v="173" actId="165"/>
          <ac:grpSpMkLst>
            <pc:docMk/>
            <pc:sldMk cId="1861292522" sldId="269"/>
            <ac:grpSpMk id="804" creationId="{3FCE9D5A-65BE-4C14-5E6B-23CAC1D2870C}"/>
          </ac:grpSpMkLst>
        </pc:grpChg>
        <pc:grpChg chg="add del mod">
          <ac:chgData name="Claire Whysall" userId="666d84a7-812f-42da-a4b3-7201bcd87636" providerId="ADAL" clId="{0CE4A046-03D0-43AF-A7FE-4B3A392FECF6}" dt="2024-04-09T11:48:36.539" v="171" actId="165"/>
          <ac:grpSpMkLst>
            <pc:docMk/>
            <pc:sldMk cId="1861292522" sldId="269"/>
            <ac:grpSpMk id="805" creationId="{18C751F7-8867-E723-AD16-42B8CAA7FAC2}"/>
          </ac:grpSpMkLst>
        </pc:grpChg>
        <pc:grpChg chg="add del mod">
          <ac:chgData name="Claire Whysall" userId="666d84a7-812f-42da-a4b3-7201bcd87636" providerId="ADAL" clId="{0CE4A046-03D0-43AF-A7FE-4B3A392FECF6}" dt="2024-04-09T11:48:46.926" v="172" actId="165"/>
          <ac:grpSpMkLst>
            <pc:docMk/>
            <pc:sldMk cId="1861292522" sldId="269"/>
            <ac:grpSpMk id="806" creationId="{20A3CC5B-3A28-1A66-FB1A-13D1660FDE22}"/>
          </ac:grpSpMkLst>
        </pc:grpChg>
        <pc:picChg chg="mod">
          <ac:chgData name="Claire Whysall" userId="666d84a7-812f-42da-a4b3-7201bcd87636" providerId="ADAL" clId="{0CE4A046-03D0-43AF-A7FE-4B3A392FECF6}" dt="2024-04-09T11:47:20.315" v="164" actId="1076"/>
          <ac:picMkLst>
            <pc:docMk/>
            <pc:sldMk cId="1861292522" sldId="269"/>
            <ac:picMk id="5" creationId="{7657EE4F-48F6-1AD2-345F-1ED1A5650E3A}"/>
          </ac:picMkLst>
        </pc:picChg>
      </pc:sldChg>
      <pc:sldChg chg="modSp add mod">
        <pc:chgData name="Claire Whysall" userId="666d84a7-812f-42da-a4b3-7201bcd87636" providerId="ADAL" clId="{0CE4A046-03D0-43AF-A7FE-4B3A392FECF6}" dt="2024-04-09T11:57:12.401" v="318" actId="20577"/>
        <pc:sldMkLst>
          <pc:docMk/>
          <pc:sldMk cId="3855694439" sldId="270"/>
        </pc:sldMkLst>
        <pc:graphicFrameChg chg="modGraphic">
          <ac:chgData name="Claire Whysall" userId="666d84a7-812f-42da-a4b3-7201bcd87636" providerId="ADAL" clId="{0CE4A046-03D0-43AF-A7FE-4B3A392FECF6}" dt="2024-04-09T11:57:09.696" v="316" actId="20577"/>
          <ac:graphicFrameMkLst>
            <pc:docMk/>
            <pc:sldMk cId="3855694439" sldId="270"/>
            <ac:graphicFrameMk id="3" creationId="{4F683E3A-FE23-A1C0-70E0-291FE7B05551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05.196" v="312" actId="20577"/>
          <ac:graphicFrameMkLst>
            <pc:docMk/>
            <pc:sldMk cId="3855694439" sldId="270"/>
            <ac:graphicFrameMk id="9" creationId="{CE0E714C-C18E-871F-05EC-E7FD5B64361E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07.015" v="314" actId="20577"/>
          <ac:graphicFrameMkLst>
            <pc:docMk/>
            <pc:sldMk cId="3855694439" sldId="270"/>
            <ac:graphicFrameMk id="10" creationId="{EB37C0C5-1DEC-80A2-C015-FC712B65E9FB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12.401" v="318" actId="20577"/>
          <ac:graphicFrameMkLst>
            <pc:docMk/>
            <pc:sldMk cId="3855694439" sldId="270"/>
            <ac:graphicFrameMk id="11" creationId="{DD2D1521-0148-F893-85D2-B5CC13774896}"/>
          </ac:graphicFrameMkLst>
        </pc:graphicFrameChg>
      </pc:sldChg>
      <pc:sldChg chg="modSp add mod">
        <pc:chgData name="Claire Whysall" userId="666d84a7-812f-42da-a4b3-7201bcd87636" providerId="ADAL" clId="{0CE4A046-03D0-43AF-A7FE-4B3A392FECF6}" dt="2024-04-09T11:57:26.102" v="330" actId="20577"/>
        <pc:sldMkLst>
          <pc:docMk/>
          <pc:sldMk cId="1751376672" sldId="271"/>
        </pc:sldMkLst>
        <pc:graphicFrameChg chg="modGraphic">
          <ac:chgData name="Claire Whysall" userId="666d84a7-812f-42da-a4b3-7201bcd87636" providerId="ADAL" clId="{0CE4A046-03D0-43AF-A7FE-4B3A392FECF6}" dt="2024-04-09T11:57:22.490" v="327" actId="20577"/>
          <ac:graphicFrameMkLst>
            <pc:docMk/>
            <pc:sldMk cId="1751376672" sldId="271"/>
            <ac:graphicFrameMk id="3" creationId="{4F683E3A-FE23-A1C0-70E0-291FE7B05551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17.276" v="321" actId="20577"/>
          <ac:graphicFrameMkLst>
            <pc:docMk/>
            <pc:sldMk cId="1751376672" sldId="271"/>
            <ac:graphicFrameMk id="9" creationId="{CE0E714C-C18E-871F-05EC-E7FD5B64361E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19.815" v="324" actId="20577"/>
          <ac:graphicFrameMkLst>
            <pc:docMk/>
            <pc:sldMk cId="1751376672" sldId="271"/>
            <ac:graphicFrameMk id="10" creationId="{EB37C0C5-1DEC-80A2-C015-FC712B65E9FB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26.102" v="330" actId="20577"/>
          <ac:graphicFrameMkLst>
            <pc:docMk/>
            <pc:sldMk cId="1751376672" sldId="271"/>
            <ac:graphicFrameMk id="11" creationId="{DD2D1521-0148-F893-85D2-B5CC13774896}"/>
          </ac:graphicFrameMkLst>
        </pc:graphicFrameChg>
      </pc:sldChg>
      <pc:sldChg chg="modSp add mod">
        <pc:chgData name="Claire Whysall" userId="666d84a7-812f-42da-a4b3-7201bcd87636" providerId="ADAL" clId="{0CE4A046-03D0-43AF-A7FE-4B3A392FECF6}" dt="2024-04-09T11:57:42.138" v="340" actId="20577"/>
        <pc:sldMkLst>
          <pc:docMk/>
          <pc:sldMk cId="2061596537" sldId="272"/>
        </pc:sldMkLst>
        <pc:graphicFrameChg chg="modGraphic">
          <ac:chgData name="Claire Whysall" userId="666d84a7-812f-42da-a4b3-7201bcd87636" providerId="ADAL" clId="{0CE4A046-03D0-43AF-A7FE-4B3A392FECF6}" dt="2024-04-09T11:57:39.068" v="338" actId="20577"/>
          <ac:graphicFrameMkLst>
            <pc:docMk/>
            <pc:sldMk cId="2061596537" sldId="272"/>
            <ac:graphicFrameMk id="3" creationId="{4F683E3A-FE23-A1C0-70E0-291FE7B05551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32.578" v="334" actId="20577"/>
          <ac:graphicFrameMkLst>
            <pc:docMk/>
            <pc:sldMk cId="2061596537" sldId="272"/>
            <ac:graphicFrameMk id="9" creationId="{CE0E714C-C18E-871F-05EC-E7FD5B64361E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36.658" v="336" actId="20577"/>
          <ac:graphicFrameMkLst>
            <pc:docMk/>
            <pc:sldMk cId="2061596537" sldId="272"/>
            <ac:graphicFrameMk id="10" creationId="{EB37C0C5-1DEC-80A2-C015-FC712B65E9FB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42.138" v="340" actId="20577"/>
          <ac:graphicFrameMkLst>
            <pc:docMk/>
            <pc:sldMk cId="2061596537" sldId="272"/>
            <ac:graphicFrameMk id="11" creationId="{DD2D1521-0148-F893-85D2-B5CC13774896}"/>
          </ac:graphicFrameMkLst>
        </pc:graphicFrameChg>
      </pc:sldChg>
      <pc:sldChg chg="modSp add mod">
        <pc:chgData name="Claire Whysall" userId="666d84a7-812f-42da-a4b3-7201bcd87636" providerId="ADAL" clId="{0CE4A046-03D0-43AF-A7FE-4B3A392FECF6}" dt="2024-04-09T11:57:57.031" v="351" actId="20577"/>
        <pc:sldMkLst>
          <pc:docMk/>
          <pc:sldMk cId="3821805847" sldId="273"/>
        </pc:sldMkLst>
        <pc:graphicFrameChg chg="modGraphic">
          <ac:chgData name="Claire Whysall" userId="666d84a7-812f-42da-a4b3-7201bcd87636" providerId="ADAL" clId="{0CE4A046-03D0-43AF-A7FE-4B3A392FECF6}" dt="2024-04-09T11:57:54.256" v="347" actId="20577"/>
          <ac:graphicFrameMkLst>
            <pc:docMk/>
            <pc:sldMk cId="3821805847" sldId="273"/>
            <ac:graphicFrameMk id="3" creationId="{4F683E3A-FE23-A1C0-70E0-291FE7B05551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47.283" v="343" actId="20577"/>
          <ac:graphicFrameMkLst>
            <pc:docMk/>
            <pc:sldMk cId="3821805847" sldId="273"/>
            <ac:graphicFrameMk id="9" creationId="{CE0E714C-C18E-871F-05EC-E7FD5B64361E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50.413" v="345" actId="20577"/>
          <ac:graphicFrameMkLst>
            <pc:docMk/>
            <pc:sldMk cId="3821805847" sldId="273"/>
            <ac:graphicFrameMk id="10" creationId="{EB37C0C5-1DEC-80A2-C015-FC712B65E9FB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7:57.031" v="351" actId="20577"/>
          <ac:graphicFrameMkLst>
            <pc:docMk/>
            <pc:sldMk cId="3821805847" sldId="273"/>
            <ac:graphicFrameMk id="11" creationId="{DD2D1521-0148-F893-85D2-B5CC13774896}"/>
          </ac:graphicFrameMkLst>
        </pc:graphicFrameChg>
      </pc:sldChg>
      <pc:sldChg chg="modSp add mod">
        <pc:chgData name="Claire Whysall" userId="666d84a7-812f-42da-a4b3-7201bcd87636" providerId="ADAL" clId="{0CE4A046-03D0-43AF-A7FE-4B3A392FECF6}" dt="2024-04-09T11:58:15.239" v="366" actId="20577"/>
        <pc:sldMkLst>
          <pc:docMk/>
          <pc:sldMk cId="950849177" sldId="274"/>
        </pc:sldMkLst>
        <pc:graphicFrameChg chg="modGraphic">
          <ac:chgData name="Claire Whysall" userId="666d84a7-812f-42da-a4b3-7201bcd87636" providerId="ADAL" clId="{0CE4A046-03D0-43AF-A7FE-4B3A392FECF6}" dt="2024-04-09T11:58:12.585" v="364" actId="20577"/>
          <ac:graphicFrameMkLst>
            <pc:docMk/>
            <pc:sldMk cId="950849177" sldId="274"/>
            <ac:graphicFrameMk id="3" creationId="{4F683E3A-FE23-A1C0-70E0-291FE7B05551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8:05.621" v="356" actId="20577"/>
          <ac:graphicFrameMkLst>
            <pc:docMk/>
            <pc:sldMk cId="950849177" sldId="274"/>
            <ac:graphicFrameMk id="9" creationId="{CE0E714C-C18E-871F-05EC-E7FD5B64361E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8:08.868" v="360" actId="20577"/>
          <ac:graphicFrameMkLst>
            <pc:docMk/>
            <pc:sldMk cId="950849177" sldId="274"/>
            <ac:graphicFrameMk id="10" creationId="{EB37C0C5-1DEC-80A2-C015-FC712B65E9FB}"/>
          </ac:graphicFrameMkLst>
        </pc:graphicFrameChg>
        <pc:graphicFrameChg chg="modGraphic">
          <ac:chgData name="Claire Whysall" userId="666d84a7-812f-42da-a4b3-7201bcd87636" providerId="ADAL" clId="{0CE4A046-03D0-43AF-A7FE-4B3A392FECF6}" dt="2024-04-09T11:58:15.239" v="366" actId="20577"/>
          <ac:graphicFrameMkLst>
            <pc:docMk/>
            <pc:sldMk cId="950849177" sldId="274"/>
            <ac:graphicFrameMk id="11" creationId="{DD2D1521-0148-F893-85D2-B5CC13774896}"/>
          </ac:graphicFrameMkLst>
        </pc:graphicFrameChg>
      </pc:sldChg>
    </pc:docChg>
  </pc:docChgLst>
  <pc:docChgLst>
    <pc:chgData name="Claire Whysall" userId="666d84a7-812f-42da-a4b3-7201bcd87636" providerId="ADAL" clId="{C5E90A84-9522-49E9-942E-967841296961}"/>
    <pc:docChg chg="modSld">
      <pc:chgData name="Claire Whysall" userId="666d84a7-812f-42da-a4b3-7201bcd87636" providerId="ADAL" clId="{C5E90A84-9522-49E9-942E-967841296961}" dt="2023-10-31T08:06:46.742" v="14" actId="20577"/>
      <pc:docMkLst>
        <pc:docMk/>
      </pc:docMkLst>
      <pc:sldChg chg="modSp mod">
        <pc:chgData name="Claire Whysall" userId="666d84a7-812f-42da-a4b3-7201bcd87636" providerId="ADAL" clId="{C5E90A84-9522-49E9-942E-967841296961}" dt="2023-10-31T08:05:20.209" v="4" actId="20577"/>
        <pc:sldMkLst>
          <pc:docMk/>
          <pc:sldMk cId="2168936349" sldId="257"/>
        </pc:sldMkLst>
        <pc:graphicFrameChg chg="modGraphic">
          <ac:chgData name="Claire Whysall" userId="666d84a7-812f-42da-a4b3-7201bcd87636" providerId="ADAL" clId="{C5E90A84-9522-49E9-942E-967841296961}" dt="2023-10-31T08:05:20.209" v="4" actId="20577"/>
          <ac:graphicFrameMkLst>
            <pc:docMk/>
            <pc:sldMk cId="2168936349" sldId="257"/>
            <ac:graphicFrameMk id="7" creationId="{86FB8321-083A-13BD-A4E6-B2141C068744}"/>
          </ac:graphicFrameMkLst>
        </pc:graphicFrameChg>
      </pc:sldChg>
      <pc:sldChg chg="modSp mod">
        <pc:chgData name="Claire Whysall" userId="666d84a7-812f-42da-a4b3-7201bcd87636" providerId="ADAL" clId="{C5E90A84-9522-49E9-942E-967841296961}" dt="2023-10-31T08:06:46.742" v="14" actId="20577"/>
        <pc:sldMkLst>
          <pc:docMk/>
          <pc:sldMk cId="2711345645" sldId="258"/>
        </pc:sldMkLst>
        <pc:graphicFrameChg chg="mod modGraphic">
          <ac:chgData name="Claire Whysall" userId="666d84a7-812f-42da-a4b3-7201bcd87636" providerId="ADAL" clId="{C5E90A84-9522-49E9-942E-967841296961}" dt="2023-10-31T08:06:18.992" v="10" actId="20577"/>
          <ac:graphicFrameMkLst>
            <pc:docMk/>
            <pc:sldMk cId="2711345645" sldId="258"/>
            <ac:graphicFrameMk id="2" creationId="{832972F9-A2E6-935F-255B-48ECA72C2991}"/>
          </ac:graphicFrameMkLst>
        </pc:graphicFrameChg>
        <pc:graphicFrameChg chg="modGraphic">
          <ac:chgData name="Claire Whysall" userId="666d84a7-812f-42da-a4b3-7201bcd87636" providerId="ADAL" clId="{C5E90A84-9522-49E9-942E-967841296961}" dt="2023-10-31T08:06:46.742" v="14" actId="20577"/>
          <ac:graphicFrameMkLst>
            <pc:docMk/>
            <pc:sldMk cId="2711345645" sldId="258"/>
            <ac:graphicFrameMk id="8" creationId="{FE1BDCCD-0EA1-FAF6-DC36-3E4098D811A6}"/>
          </ac:graphicFrameMkLst>
        </pc:graphicFrameChg>
        <pc:graphicFrameChg chg="modGraphic">
          <ac:chgData name="Claire Whysall" userId="666d84a7-812f-42da-a4b3-7201bcd87636" providerId="ADAL" clId="{C5E90A84-9522-49E9-942E-967841296961}" dt="2023-10-31T08:04:30.888" v="2" actId="6549"/>
          <ac:graphicFrameMkLst>
            <pc:docMk/>
            <pc:sldMk cId="2711345645" sldId="258"/>
            <ac:graphicFrameMk id="9" creationId="{E74E6DF4-83B3-716F-A0BE-11D0D89521B5}"/>
          </ac:graphicFrameMkLst>
        </pc:graphicFrameChg>
      </pc:sldChg>
    </pc:docChg>
  </pc:docChgLst>
  <pc:docChgLst>
    <pc:chgData name="Diane Alexander" userId="4b7e9a25-cdc8-42ef-a77a-286e5c4cc063" providerId="ADAL" clId="{CD5B9DE0-D6D6-4052-A5FD-71990A2DF4D4}"/>
    <pc:docChg chg="undo custSel addSld delSld modSld sldOrd">
      <pc:chgData name="Diane Alexander" userId="4b7e9a25-cdc8-42ef-a77a-286e5c4cc063" providerId="ADAL" clId="{CD5B9DE0-D6D6-4052-A5FD-71990A2DF4D4}" dt="2023-11-01T16:25:47.385" v="1935" actId="20577"/>
      <pc:docMkLst>
        <pc:docMk/>
      </pc:docMkLst>
      <pc:sldChg chg="delSp modSp del mod">
        <pc:chgData name="Diane Alexander" userId="4b7e9a25-cdc8-42ef-a77a-286e5c4cc063" providerId="ADAL" clId="{CD5B9DE0-D6D6-4052-A5FD-71990A2DF4D4}" dt="2023-10-30T18:17:08.470" v="1623" actId="47"/>
        <pc:sldMkLst>
          <pc:docMk/>
          <pc:sldMk cId="1861292522" sldId="256"/>
        </pc:sldMkLst>
        <pc:spChg chg="mod">
          <ac:chgData name="Diane Alexander" userId="4b7e9a25-cdc8-42ef-a77a-286e5c4cc063" providerId="ADAL" clId="{CD5B9DE0-D6D6-4052-A5FD-71990A2DF4D4}" dt="2023-10-30T17:17:50.982" v="931" actId="207"/>
          <ac:spMkLst>
            <pc:docMk/>
            <pc:sldMk cId="1861292522" sldId="256"/>
            <ac:spMk id="7" creationId="{BA560DC4-5F8F-873A-14D6-882F35898E30}"/>
          </ac:spMkLst>
        </pc:spChg>
        <pc:spChg chg="mod">
          <ac:chgData name="Diane Alexander" userId="4b7e9a25-cdc8-42ef-a77a-286e5c4cc063" providerId="ADAL" clId="{CD5B9DE0-D6D6-4052-A5FD-71990A2DF4D4}" dt="2023-10-30T17:17:50.982" v="931" actId="207"/>
          <ac:spMkLst>
            <pc:docMk/>
            <pc:sldMk cId="1861292522" sldId="256"/>
            <ac:spMk id="8" creationId="{9F98B9A2-6B70-1699-C563-F86D18D60CAB}"/>
          </ac:spMkLst>
        </pc:spChg>
        <pc:spChg chg="mod">
          <ac:chgData name="Diane Alexander" userId="4b7e9a25-cdc8-42ef-a77a-286e5c4cc063" providerId="ADAL" clId="{CD5B9DE0-D6D6-4052-A5FD-71990A2DF4D4}" dt="2023-10-30T17:17:50.982" v="931" actId="207"/>
          <ac:spMkLst>
            <pc:docMk/>
            <pc:sldMk cId="1861292522" sldId="256"/>
            <ac:spMk id="9" creationId="{BD7AEC07-16C0-8342-DE3C-B8336F58B938}"/>
          </ac:spMkLst>
        </pc:spChg>
        <pc:spChg chg="mod">
          <ac:chgData name="Diane Alexander" userId="4b7e9a25-cdc8-42ef-a77a-286e5c4cc063" providerId="ADAL" clId="{CD5B9DE0-D6D6-4052-A5FD-71990A2DF4D4}" dt="2023-10-30T17:17:50.982" v="931" actId="207"/>
          <ac:spMkLst>
            <pc:docMk/>
            <pc:sldMk cId="1861292522" sldId="256"/>
            <ac:spMk id="10" creationId="{3E2511B1-3CC0-F46F-CAA5-34F49B25F3CA}"/>
          </ac:spMkLst>
        </pc:spChg>
        <pc:spChg chg="mod">
          <ac:chgData name="Diane Alexander" userId="4b7e9a25-cdc8-42ef-a77a-286e5c4cc063" providerId="ADAL" clId="{CD5B9DE0-D6D6-4052-A5FD-71990A2DF4D4}" dt="2023-10-30T17:17:50.982" v="931" actId="207"/>
          <ac:spMkLst>
            <pc:docMk/>
            <pc:sldMk cId="1861292522" sldId="256"/>
            <ac:spMk id="11" creationId="{F7425807-8B8B-F74F-C1CF-E92F04BBAFA3}"/>
          </ac:spMkLst>
        </pc:spChg>
        <pc:spChg chg="mod">
          <ac:chgData name="Diane Alexander" userId="4b7e9a25-cdc8-42ef-a77a-286e5c4cc063" providerId="ADAL" clId="{CD5B9DE0-D6D6-4052-A5FD-71990A2DF4D4}" dt="2023-10-30T17:17:50.982" v="931" actId="207"/>
          <ac:spMkLst>
            <pc:docMk/>
            <pc:sldMk cId="1861292522" sldId="256"/>
            <ac:spMk id="12" creationId="{E64B283D-4878-F773-C28F-B588DE145B05}"/>
          </ac:spMkLst>
        </pc:spChg>
        <pc:spChg chg="mod">
          <ac:chgData name="Diane Alexander" userId="4b7e9a25-cdc8-42ef-a77a-286e5c4cc063" providerId="ADAL" clId="{CD5B9DE0-D6D6-4052-A5FD-71990A2DF4D4}" dt="2023-10-30T17:28:39.044" v="1095" actId="14100"/>
          <ac:spMkLst>
            <pc:docMk/>
            <pc:sldMk cId="1861292522" sldId="256"/>
            <ac:spMk id="13" creationId="{07800883-0AA8-0FFB-FBAF-590F6652AC26}"/>
          </ac:spMkLst>
        </pc:spChg>
        <pc:spChg chg="mod">
          <ac:chgData name="Diane Alexander" userId="4b7e9a25-cdc8-42ef-a77a-286e5c4cc063" providerId="ADAL" clId="{CD5B9DE0-D6D6-4052-A5FD-71990A2DF4D4}" dt="2023-10-30T17:17:50.982" v="931" actId="207"/>
          <ac:spMkLst>
            <pc:docMk/>
            <pc:sldMk cId="1861292522" sldId="256"/>
            <ac:spMk id="14" creationId="{AA07D6C9-43D8-DCF5-A4B8-DF138AADD0E3}"/>
          </ac:spMkLst>
        </pc:spChg>
        <pc:spChg chg="mod">
          <ac:chgData name="Diane Alexander" userId="4b7e9a25-cdc8-42ef-a77a-286e5c4cc063" providerId="ADAL" clId="{CD5B9DE0-D6D6-4052-A5FD-71990A2DF4D4}" dt="2023-10-30T17:17:50.982" v="931" actId="207"/>
          <ac:spMkLst>
            <pc:docMk/>
            <pc:sldMk cId="1861292522" sldId="256"/>
            <ac:spMk id="15" creationId="{9C6B8266-0167-F620-8F8D-C19D49E592F8}"/>
          </ac:spMkLst>
        </pc:spChg>
        <pc:spChg chg="mod">
          <ac:chgData name="Diane Alexander" userId="4b7e9a25-cdc8-42ef-a77a-286e5c4cc063" providerId="ADAL" clId="{CD5B9DE0-D6D6-4052-A5FD-71990A2DF4D4}" dt="2023-10-30T17:17:50.982" v="931" actId="207"/>
          <ac:spMkLst>
            <pc:docMk/>
            <pc:sldMk cId="1861292522" sldId="256"/>
            <ac:spMk id="16" creationId="{0C2E52CE-BB5B-6F2D-71B3-A9221578EADD}"/>
          </ac:spMkLst>
        </pc:spChg>
        <pc:spChg chg="mod">
          <ac:chgData name="Diane Alexander" userId="4b7e9a25-cdc8-42ef-a77a-286e5c4cc063" providerId="ADAL" clId="{CD5B9DE0-D6D6-4052-A5FD-71990A2DF4D4}" dt="2023-10-30T17:17:50.982" v="931" actId="207"/>
          <ac:spMkLst>
            <pc:docMk/>
            <pc:sldMk cId="1861292522" sldId="256"/>
            <ac:spMk id="18" creationId="{13A03E02-36F5-E9DB-AD9F-F0D38B74A49E}"/>
          </ac:spMkLst>
        </pc:spChg>
        <pc:spChg chg="mod">
          <ac:chgData name="Diane Alexander" userId="4b7e9a25-cdc8-42ef-a77a-286e5c4cc063" providerId="ADAL" clId="{CD5B9DE0-D6D6-4052-A5FD-71990A2DF4D4}" dt="2023-10-30T17:50:03.023" v="1533" actId="20577"/>
          <ac:spMkLst>
            <pc:docMk/>
            <pc:sldMk cId="1861292522" sldId="256"/>
            <ac:spMk id="19" creationId="{EE9CE6F6-F4BC-7EAB-CD06-6B17AF3DD2BF}"/>
          </ac:spMkLst>
        </pc:spChg>
        <pc:spChg chg="mod">
          <ac:chgData name="Diane Alexander" userId="4b7e9a25-cdc8-42ef-a77a-286e5c4cc063" providerId="ADAL" clId="{CD5B9DE0-D6D6-4052-A5FD-71990A2DF4D4}" dt="2023-10-30T17:21:18.436" v="979" actId="207"/>
          <ac:spMkLst>
            <pc:docMk/>
            <pc:sldMk cId="1861292522" sldId="256"/>
            <ac:spMk id="20" creationId="{7AC5D729-B4D5-0D74-89D8-A73C6184F6D0}"/>
          </ac:spMkLst>
        </pc:spChg>
        <pc:spChg chg="mod">
          <ac:chgData name="Diane Alexander" userId="4b7e9a25-cdc8-42ef-a77a-286e5c4cc063" providerId="ADAL" clId="{CD5B9DE0-D6D6-4052-A5FD-71990A2DF4D4}" dt="2023-10-30T17:21:18.436" v="979" actId="207"/>
          <ac:spMkLst>
            <pc:docMk/>
            <pc:sldMk cId="1861292522" sldId="256"/>
            <ac:spMk id="21" creationId="{87D03E61-94B9-DC54-8634-92F9739702D2}"/>
          </ac:spMkLst>
        </pc:spChg>
        <pc:spChg chg="mod">
          <ac:chgData name="Diane Alexander" userId="4b7e9a25-cdc8-42ef-a77a-286e5c4cc063" providerId="ADAL" clId="{CD5B9DE0-D6D6-4052-A5FD-71990A2DF4D4}" dt="2023-10-30T17:21:18.436" v="979" actId="207"/>
          <ac:spMkLst>
            <pc:docMk/>
            <pc:sldMk cId="1861292522" sldId="256"/>
            <ac:spMk id="22" creationId="{000F7B54-E7D9-02CF-E87C-BE620F83C815}"/>
          </ac:spMkLst>
        </pc:spChg>
        <pc:spChg chg="mod">
          <ac:chgData name="Diane Alexander" userId="4b7e9a25-cdc8-42ef-a77a-286e5c4cc063" providerId="ADAL" clId="{CD5B9DE0-D6D6-4052-A5FD-71990A2DF4D4}" dt="2023-10-30T17:21:18.436" v="979" actId="207"/>
          <ac:spMkLst>
            <pc:docMk/>
            <pc:sldMk cId="1861292522" sldId="256"/>
            <ac:spMk id="23" creationId="{38271FF0-B92B-232E-6ADF-B02BBD0FF96E}"/>
          </ac:spMkLst>
        </pc:spChg>
        <pc:spChg chg="mod">
          <ac:chgData name="Diane Alexander" userId="4b7e9a25-cdc8-42ef-a77a-286e5c4cc063" providerId="ADAL" clId="{CD5B9DE0-D6D6-4052-A5FD-71990A2DF4D4}" dt="2023-10-30T17:21:18.436" v="979" actId="207"/>
          <ac:spMkLst>
            <pc:docMk/>
            <pc:sldMk cId="1861292522" sldId="256"/>
            <ac:spMk id="24" creationId="{A52DB08F-56F3-8167-1037-E27732377110}"/>
          </ac:spMkLst>
        </pc:spChg>
        <pc:spChg chg="mod">
          <ac:chgData name="Diane Alexander" userId="4b7e9a25-cdc8-42ef-a77a-286e5c4cc063" providerId="ADAL" clId="{CD5B9DE0-D6D6-4052-A5FD-71990A2DF4D4}" dt="2023-10-30T17:21:18.436" v="979" actId="207"/>
          <ac:spMkLst>
            <pc:docMk/>
            <pc:sldMk cId="1861292522" sldId="256"/>
            <ac:spMk id="25" creationId="{C3BCC8CE-0AEF-962C-B96A-DE2A24BF1C79}"/>
          </ac:spMkLst>
        </pc:spChg>
        <pc:spChg chg="mod">
          <ac:chgData name="Diane Alexander" userId="4b7e9a25-cdc8-42ef-a77a-286e5c4cc063" providerId="ADAL" clId="{CD5B9DE0-D6D6-4052-A5FD-71990A2DF4D4}" dt="2023-10-30T17:21:18.436" v="979" actId="207"/>
          <ac:spMkLst>
            <pc:docMk/>
            <pc:sldMk cId="1861292522" sldId="256"/>
            <ac:spMk id="26" creationId="{CDF9756B-FB05-F03E-7160-806465742AC5}"/>
          </ac:spMkLst>
        </pc:spChg>
        <pc:spChg chg="mod">
          <ac:chgData name="Diane Alexander" userId="4b7e9a25-cdc8-42ef-a77a-286e5c4cc063" providerId="ADAL" clId="{CD5B9DE0-D6D6-4052-A5FD-71990A2DF4D4}" dt="2023-10-30T17:21:18.436" v="979" actId="207"/>
          <ac:spMkLst>
            <pc:docMk/>
            <pc:sldMk cId="1861292522" sldId="256"/>
            <ac:spMk id="27" creationId="{6D6D8DCF-0FFB-6CE6-D3D9-55F148CB2459}"/>
          </ac:spMkLst>
        </pc:spChg>
        <pc:spChg chg="mod">
          <ac:chgData name="Diane Alexander" userId="4b7e9a25-cdc8-42ef-a77a-286e5c4cc063" providerId="ADAL" clId="{CD5B9DE0-D6D6-4052-A5FD-71990A2DF4D4}" dt="2023-10-30T17:21:18.436" v="979" actId="207"/>
          <ac:spMkLst>
            <pc:docMk/>
            <pc:sldMk cId="1861292522" sldId="256"/>
            <ac:spMk id="28" creationId="{A4FC6DAB-ED35-444F-A511-A2C214CCC69A}"/>
          </ac:spMkLst>
        </pc:spChg>
        <pc:spChg chg="mod">
          <ac:chgData name="Diane Alexander" userId="4b7e9a25-cdc8-42ef-a77a-286e5c4cc063" providerId="ADAL" clId="{CD5B9DE0-D6D6-4052-A5FD-71990A2DF4D4}" dt="2023-10-30T17:21:18.436" v="979" actId="207"/>
          <ac:spMkLst>
            <pc:docMk/>
            <pc:sldMk cId="1861292522" sldId="256"/>
            <ac:spMk id="29" creationId="{1049E0ED-529C-6FFD-7D42-1007387CBC35}"/>
          </ac:spMkLst>
        </pc:spChg>
        <pc:spChg chg="mod">
          <ac:chgData name="Diane Alexander" userId="4b7e9a25-cdc8-42ef-a77a-286e5c4cc063" providerId="ADAL" clId="{CD5B9DE0-D6D6-4052-A5FD-71990A2DF4D4}" dt="2023-10-30T17:22:08.719" v="998" actId="20577"/>
          <ac:spMkLst>
            <pc:docMk/>
            <pc:sldMk cId="1861292522" sldId="256"/>
            <ac:spMk id="31" creationId="{DC094CAC-1655-7704-7AA2-23C66D964029}"/>
          </ac:spMkLst>
        </pc:spChg>
        <pc:spChg chg="mod">
          <ac:chgData name="Diane Alexander" userId="4b7e9a25-cdc8-42ef-a77a-286e5c4cc063" providerId="ADAL" clId="{CD5B9DE0-D6D6-4052-A5FD-71990A2DF4D4}" dt="2023-10-30T17:21:59.826" v="992" actId="207"/>
          <ac:spMkLst>
            <pc:docMk/>
            <pc:sldMk cId="1861292522" sldId="256"/>
            <ac:spMk id="32" creationId="{12C94FF4-13D7-04DD-8D00-CD7289227927}"/>
          </ac:spMkLst>
        </pc:spChg>
        <pc:spChg chg="mod">
          <ac:chgData name="Diane Alexander" userId="4b7e9a25-cdc8-42ef-a77a-286e5c4cc063" providerId="ADAL" clId="{CD5B9DE0-D6D6-4052-A5FD-71990A2DF4D4}" dt="2023-10-30T17:21:59.826" v="992" actId="207"/>
          <ac:spMkLst>
            <pc:docMk/>
            <pc:sldMk cId="1861292522" sldId="256"/>
            <ac:spMk id="33" creationId="{87A77FD2-F0D7-C436-6CB8-D0DEE54FA863}"/>
          </ac:spMkLst>
        </pc:spChg>
        <pc:spChg chg="mod">
          <ac:chgData name="Diane Alexander" userId="4b7e9a25-cdc8-42ef-a77a-286e5c4cc063" providerId="ADAL" clId="{CD5B9DE0-D6D6-4052-A5FD-71990A2DF4D4}" dt="2023-10-30T17:21:59.826" v="992" actId="207"/>
          <ac:spMkLst>
            <pc:docMk/>
            <pc:sldMk cId="1861292522" sldId="256"/>
            <ac:spMk id="34" creationId="{F6BEC0F0-B6C8-22F0-47CE-F630A7DCB144}"/>
          </ac:spMkLst>
        </pc:spChg>
        <pc:spChg chg="mod">
          <ac:chgData name="Diane Alexander" userId="4b7e9a25-cdc8-42ef-a77a-286e5c4cc063" providerId="ADAL" clId="{CD5B9DE0-D6D6-4052-A5FD-71990A2DF4D4}" dt="2023-10-30T17:21:59.826" v="992" actId="207"/>
          <ac:spMkLst>
            <pc:docMk/>
            <pc:sldMk cId="1861292522" sldId="256"/>
            <ac:spMk id="35" creationId="{66D59A7A-32C3-2DC7-60DE-5CE494BB63DD}"/>
          </ac:spMkLst>
        </pc:spChg>
        <pc:spChg chg="mod">
          <ac:chgData name="Diane Alexander" userId="4b7e9a25-cdc8-42ef-a77a-286e5c4cc063" providerId="ADAL" clId="{CD5B9DE0-D6D6-4052-A5FD-71990A2DF4D4}" dt="2023-10-30T17:21:59.826" v="992" actId="207"/>
          <ac:spMkLst>
            <pc:docMk/>
            <pc:sldMk cId="1861292522" sldId="256"/>
            <ac:spMk id="36" creationId="{A744862D-DE83-5504-0253-D9F2B93C3A1A}"/>
          </ac:spMkLst>
        </pc:spChg>
        <pc:spChg chg="mod">
          <ac:chgData name="Diane Alexander" userId="4b7e9a25-cdc8-42ef-a77a-286e5c4cc063" providerId="ADAL" clId="{CD5B9DE0-D6D6-4052-A5FD-71990A2DF4D4}" dt="2023-10-30T17:21:59.826" v="992" actId="207"/>
          <ac:spMkLst>
            <pc:docMk/>
            <pc:sldMk cId="1861292522" sldId="256"/>
            <ac:spMk id="37" creationId="{DB0A25A2-7EC3-B7ED-C263-5C3F6D5A51E8}"/>
          </ac:spMkLst>
        </pc:spChg>
        <pc:spChg chg="mod">
          <ac:chgData name="Diane Alexander" userId="4b7e9a25-cdc8-42ef-a77a-286e5c4cc063" providerId="ADAL" clId="{CD5B9DE0-D6D6-4052-A5FD-71990A2DF4D4}" dt="2023-10-30T17:21:59.826" v="992" actId="207"/>
          <ac:spMkLst>
            <pc:docMk/>
            <pc:sldMk cId="1861292522" sldId="256"/>
            <ac:spMk id="38" creationId="{90B38B74-592A-CDA3-ABE7-B1DA7BDCC5F6}"/>
          </ac:spMkLst>
        </pc:spChg>
        <pc:spChg chg="mod">
          <ac:chgData name="Diane Alexander" userId="4b7e9a25-cdc8-42ef-a77a-286e5c4cc063" providerId="ADAL" clId="{CD5B9DE0-D6D6-4052-A5FD-71990A2DF4D4}" dt="2023-10-30T17:21:59.826" v="992" actId="207"/>
          <ac:spMkLst>
            <pc:docMk/>
            <pc:sldMk cId="1861292522" sldId="256"/>
            <ac:spMk id="39" creationId="{85DD18AA-3B8C-5A24-0A06-642370C80681}"/>
          </ac:spMkLst>
        </pc:spChg>
        <pc:spChg chg="mod">
          <ac:chgData name="Diane Alexander" userId="4b7e9a25-cdc8-42ef-a77a-286e5c4cc063" providerId="ADAL" clId="{CD5B9DE0-D6D6-4052-A5FD-71990A2DF4D4}" dt="2023-10-30T17:21:59.826" v="992" actId="207"/>
          <ac:spMkLst>
            <pc:docMk/>
            <pc:sldMk cId="1861292522" sldId="256"/>
            <ac:spMk id="40" creationId="{BB2D2570-ADE7-0E2F-1A4B-A6F9DEB34C44}"/>
          </ac:spMkLst>
        </pc:spChg>
        <pc:spChg chg="mod">
          <ac:chgData name="Diane Alexander" userId="4b7e9a25-cdc8-42ef-a77a-286e5c4cc063" providerId="ADAL" clId="{CD5B9DE0-D6D6-4052-A5FD-71990A2DF4D4}" dt="2023-10-30T17:21:59.826" v="992" actId="207"/>
          <ac:spMkLst>
            <pc:docMk/>
            <pc:sldMk cId="1861292522" sldId="256"/>
            <ac:spMk id="41" creationId="{95974EA9-7176-9C5A-B4FB-317A48B69236}"/>
          </ac:spMkLst>
        </pc:spChg>
        <pc:spChg chg="mod">
          <ac:chgData name="Diane Alexander" userId="4b7e9a25-cdc8-42ef-a77a-286e5c4cc063" providerId="ADAL" clId="{CD5B9DE0-D6D6-4052-A5FD-71990A2DF4D4}" dt="2023-10-30T17:21:55.652" v="990" actId="207"/>
          <ac:spMkLst>
            <pc:docMk/>
            <pc:sldMk cId="1861292522" sldId="256"/>
            <ac:spMk id="55" creationId="{6D02805D-370C-BA19-F253-35664BF3D0F0}"/>
          </ac:spMkLst>
        </pc:spChg>
        <pc:spChg chg="mod">
          <ac:chgData name="Diane Alexander" userId="4b7e9a25-cdc8-42ef-a77a-286e5c4cc063" providerId="ADAL" clId="{CD5B9DE0-D6D6-4052-A5FD-71990A2DF4D4}" dt="2023-10-30T17:21:55.652" v="990" actId="207"/>
          <ac:spMkLst>
            <pc:docMk/>
            <pc:sldMk cId="1861292522" sldId="256"/>
            <ac:spMk id="56" creationId="{C851190B-D1FC-4F25-1DD9-BF5387EBA8CD}"/>
          </ac:spMkLst>
        </pc:spChg>
        <pc:spChg chg="mod">
          <ac:chgData name="Diane Alexander" userId="4b7e9a25-cdc8-42ef-a77a-286e5c4cc063" providerId="ADAL" clId="{CD5B9DE0-D6D6-4052-A5FD-71990A2DF4D4}" dt="2023-10-30T17:21:55.652" v="990" actId="207"/>
          <ac:spMkLst>
            <pc:docMk/>
            <pc:sldMk cId="1861292522" sldId="256"/>
            <ac:spMk id="57" creationId="{B8FD97AF-491A-53F8-40B7-7E25C5E4FABA}"/>
          </ac:spMkLst>
        </pc:spChg>
        <pc:spChg chg="mod">
          <ac:chgData name="Diane Alexander" userId="4b7e9a25-cdc8-42ef-a77a-286e5c4cc063" providerId="ADAL" clId="{CD5B9DE0-D6D6-4052-A5FD-71990A2DF4D4}" dt="2023-10-30T17:21:55.652" v="990" actId="207"/>
          <ac:spMkLst>
            <pc:docMk/>
            <pc:sldMk cId="1861292522" sldId="256"/>
            <ac:spMk id="58" creationId="{C162CFCA-1F3D-44AF-4386-2C83FFA45747}"/>
          </ac:spMkLst>
        </pc:spChg>
        <pc:spChg chg="mod">
          <ac:chgData name="Diane Alexander" userId="4b7e9a25-cdc8-42ef-a77a-286e5c4cc063" providerId="ADAL" clId="{CD5B9DE0-D6D6-4052-A5FD-71990A2DF4D4}" dt="2023-10-30T17:21:55.652" v="990" actId="207"/>
          <ac:spMkLst>
            <pc:docMk/>
            <pc:sldMk cId="1861292522" sldId="256"/>
            <ac:spMk id="59" creationId="{FB4D55E3-7138-D426-282F-D4F76B4D0A18}"/>
          </ac:spMkLst>
        </pc:spChg>
        <pc:spChg chg="mod">
          <ac:chgData name="Diane Alexander" userId="4b7e9a25-cdc8-42ef-a77a-286e5c4cc063" providerId="ADAL" clId="{CD5B9DE0-D6D6-4052-A5FD-71990A2DF4D4}" dt="2023-10-30T17:21:55.652" v="990" actId="207"/>
          <ac:spMkLst>
            <pc:docMk/>
            <pc:sldMk cId="1861292522" sldId="256"/>
            <ac:spMk id="60" creationId="{52627ED2-8B5B-B75E-86DA-9A97FD0BC818}"/>
          </ac:spMkLst>
        </pc:spChg>
        <pc:spChg chg="mod">
          <ac:chgData name="Diane Alexander" userId="4b7e9a25-cdc8-42ef-a77a-286e5c4cc063" providerId="ADAL" clId="{CD5B9DE0-D6D6-4052-A5FD-71990A2DF4D4}" dt="2023-10-30T17:21:55.652" v="990" actId="207"/>
          <ac:spMkLst>
            <pc:docMk/>
            <pc:sldMk cId="1861292522" sldId="256"/>
            <ac:spMk id="61" creationId="{9FA711AB-7EDA-48BD-9711-1CFD8B087222}"/>
          </ac:spMkLst>
        </pc:spChg>
        <pc:spChg chg="mod">
          <ac:chgData name="Diane Alexander" userId="4b7e9a25-cdc8-42ef-a77a-286e5c4cc063" providerId="ADAL" clId="{CD5B9DE0-D6D6-4052-A5FD-71990A2DF4D4}" dt="2023-10-30T17:21:55.652" v="990" actId="207"/>
          <ac:spMkLst>
            <pc:docMk/>
            <pc:sldMk cId="1861292522" sldId="256"/>
            <ac:spMk id="62" creationId="{E0D6C086-3751-9302-7E84-E71489FDB05C}"/>
          </ac:spMkLst>
        </pc:spChg>
        <pc:spChg chg="mod">
          <ac:chgData name="Diane Alexander" userId="4b7e9a25-cdc8-42ef-a77a-286e5c4cc063" providerId="ADAL" clId="{CD5B9DE0-D6D6-4052-A5FD-71990A2DF4D4}" dt="2023-10-30T17:21:55.652" v="990" actId="207"/>
          <ac:spMkLst>
            <pc:docMk/>
            <pc:sldMk cId="1861292522" sldId="256"/>
            <ac:spMk id="63" creationId="{C13B2AA2-10B1-A7F9-8528-981B1EE06567}"/>
          </ac:spMkLst>
        </pc:spChg>
        <pc:spChg chg="mod">
          <ac:chgData name="Diane Alexander" userId="4b7e9a25-cdc8-42ef-a77a-286e5c4cc063" providerId="ADAL" clId="{CD5B9DE0-D6D6-4052-A5FD-71990A2DF4D4}" dt="2023-10-30T17:18:05.709" v="932" actId="207"/>
          <ac:spMkLst>
            <pc:docMk/>
            <pc:sldMk cId="1861292522" sldId="256"/>
            <ac:spMk id="105" creationId="{D113D8ED-40AB-EE60-523F-2AF0AA490BBB}"/>
          </ac:spMkLst>
        </pc:spChg>
        <pc:spChg chg="mod">
          <ac:chgData name="Diane Alexander" userId="4b7e9a25-cdc8-42ef-a77a-286e5c4cc063" providerId="ADAL" clId="{CD5B9DE0-D6D6-4052-A5FD-71990A2DF4D4}" dt="2023-10-30T17:18:05.709" v="932" actId="207"/>
          <ac:spMkLst>
            <pc:docMk/>
            <pc:sldMk cId="1861292522" sldId="256"/>
            <ac:spMk id="106" creationId="{61C0BBCA-89B8-6046-7C8A-0E060079EC76}"/>
          </ac:spMkLst>
        </pc:spChg>
        <pc:spChg chg="mod">
          <ac:chgData name="Diane Alexander" userId="4b7e9a25-cdc8-42ef-a77a-286e5c4cc063" providerId="ADAL" clId="{CD5B9DE0-D6D6-4052-A5FD-71990A2DF4D4}" dt="2023-10-30T17:18:05.709" v="932" actId="207"/>
          <ac:spMkLst>
            <pc:docMk/>
            <pc:sldMk cId="1861292522" sldId="256"/>
            <ac:spMk id="107" creationId="{3F0D2687-87FC-37B6-4605-BF5B6E979424}"/>
          </ac:spMkLst>
        </pc:spChg>
        <pc:spChg chg="mod">
          <ac:chgData name="Diane Alexander" userId="4b7e9a25-cdc8-42ef-a77a-286e5c4cc063" providerId="ADAL" clId="{CD5B9DE0-D6D6-4052-A5FD-71990A2DF4D4}" dt="2023-10-30T17:18:05.709" v="932" actId="207"/>
          <ac:spMkLst>
            <pc:docMk/>
            <pc:sldMk cId="1861292522" sldId="256"/>
            <ac:spMk id="108" creationId="{1EF3FDB6-17F5-D1C1-101A-89076D8D9445}"/>
          </ac:spMkLst>
        </pc:spChg>
        <pc:spChg chg="mod">
          <ac:chgData name="Diane Alexander" userId="4b7e9a25-cdc8-42ef-a77a-286e5c4cc063" providerId="ADAL" clId="{CD5B9DE0-D6D6-4052-A5FD-71990A2DF4D4}" dt="2023-10-30T17:18:05.709" v="932" actId="207"/>
          <ac:spMkLst>
            <pc:docMk/>
            <pc:sldMk cId="1861292522" sldId="256"/>
            <ac:spMk id="109" creationId="{74F62CF7-A2D0-637C-ACD5-BCBB5DD94DE4}"/>
          </ac:spMkLst>
        </pc:spChg>
        <pc:spChg chg="mod">
          <ac:chgData name="Diane Alexander" userId="4b7e9a25-cdc8-42ef-a77a-286e5c4cc063" providerId="ADAL" clId="{CD5B9DE0-D6D6-4052-A5FD-71990A2DF4D4}" dt="2023-10-30T17:18:05.709" v="932" actId="207"/>
          <ac:spMkLst>
            <pc:docMk/>
            <pc:sldMk cId="1861292522" sldId="256"/>
            <ac:spMk id="110" creationId="{47970C6C-B557-6EA4-4870-5ED4F8961D93}"/>
          </ac:spMkLst>
        </pc:spChg>
        <pc:spChg chg="mod">
          <ac:chgData name="Diane Alexander" userId="4b7e9a25-cdc8-42ef-a77a-286e5c4cc063" providerId="ADAL" clId="{CD5B9DE0-D6D6-4052-A5FD-71990A2DF4D4}" dt="2023-10-30T17:18:05.709" v="932" actId="207"/>
          <ac:spMkLst>
            <pc:docMk/>
            <pc:sldMk cId="1861292522" sldId="256"/>
            <ac:spMk id="111" creationId="{23FC430F-DFAF-2E45-1B26-203845B6608B}"/>
          </ac:spMkLst>
        </pc:spChg>
        <pc:spChg chg="mod">
          <ac:chgData name="Diane Alexander" userId="4b7e9a25-cdc8-42ef-a77a-286e5c4cc063" providerId="ADAL" clId="{CD5B9DE0-D6D6-4052-A5FD-71990A2DF4D4}" dt="2023-10-30T17:18:05.709" v="932" actId="207"/>
          <ac:spMkLst>
            <pc:docMk/>
            <pc:sldMk cId="1861292522" sldId="256"/>
            <ac:spMk id="112" creationId="{B89028A3-2EBB-5738-4DAD-66F4E588BDB9}"/>
          </ac:spMkLst>
        </pc:spChg>
        <pc:spChg chg="mod">
          <ac:chgData name="Diane Alexander" userId="4b7e9a25-cdc8-42ef-a77a-286e5c4cc063" providerId="ADAL" clId="{CD5B9DE0-D6D6-4052-A5FD-71990A2DF4D4}" dt="2023-10-30T17:18:05.709" v="932" actId="207"/>
          <ac:spMkLst>
            <pc:docMk/>
            <pc:sldMk cId="1861292522" sldId="256"/>
            <ac:spMk id="113" creationId="{84C0C051-E9F5-C775-BA31-E72CC274EFFD}"/>
          </ac:spMkLst>
        </pc:spChg>
        <pc:spChg chg="mod">
          <ac:chgData name="Diane Alexander" userId="4b7e9a25-cdc8-42ef-a77a-286e5c4cc063" providerId="ADAL" clId="{CD5B9DE0-D6D6-4052-A5FD-71990A2DF4D4}" dt="2023-10-30T17:18:05.709" v="932" actId="207"/>
          <ac:spMkLst>
            <pc:docMk/>
            <pc:sldMk cId="1861292522" sldId="256"/>
            <ac:spMk id="114" creationId="{24C0D380-DC86-74B4-DAC1-0950C31E1947}"/>
          </ac:spMkLst>
        </pc:spChg>
        <pc:spChg chg="mod">
          <ac:chgData name="Diane Alexander" userId="4b7e9a25-cdc8-42ef-a77a-286e5c4cc063" providerId="ADAL" clId="{CD5B9DE0-D6D6-4052-A5FD-71990A2DF4D4}" dt="2023-10-30T17:18:05.709" v="932" actId="207"/>
          <ac:spMkLst>
            <pc:docMk/>
            <pc:sldMk cId="1861292522" sldId="256"/>
            <ac:spMk id="115" creationId="{75E73386-6F9D-CB09-62B9-065F7812051B}"/>
          </ac:spMkLst>
        </pc:spChg>
        <pc:spChg chg="mod">
          <ac:chgData name="Diane Alexander" userId="4b7e9a25-cdc8-42ef-a77a-286e5c4cc063" providerId="ADAL" clId="{CD5B9DE0-D6D6-4052-A5FD-71990A2DF4D4}" dt="2023-10-30T17:18:08.716" v="933" actId="207"/>
          <ac:spMkLst>
            <pc:docMk/>
            <pc:sldMk cId="1861292522" sldId="256"/>
            <ac:spMk id="117" creationId="{85A5A4CB-F8F8-8D08-D029-C28E7D13144F}"/>
          </ac:spMkLst>
        </pc:spChg>
        <pc:spChg chg="mod">
          <ac:chgData name="Diane Alexander" userId="4b7e9a25-cdc8-42ef-a77a-286e5c4cc063" providerId="ADAL" clId="{CD5B9DE0-D6D6-4052-A5FD-71990A2DF4D4}" dt="2023-10-30T17:18:08.716" v="933" actId="207"/>
          <ac:spMkLst>
            <pc:docMk/>
            <pc:sldMk cId="1861292522" sldId="256"/>
            <ac:spMk id="118" creationId="{80EED816-1C42-FEF3-77E6-F0F1C131DAE2}"/>
          </ac:spMkLst>
        </pc:spChg>
        <pc:spChg chg="mod">
          <ac:chgData name="Diane Alexander" userId="4b7e9a25-cdc8-42ef-a77a-286e5c4cc063" providerId="ADAL" clId="{CD5B9DE0-D6D6-4052-A5FD-71990A2DF4D4}" dt="2023-10-30T17:18:08.716" v="933" actId="207"/>
          <ac:spMkLst>
            <pc:docMk/>
            <pc:sldMk cId="1861292522" sldId="256"/>
            <ac:spMk id="119" creationId="{60A548BD-CB5B-76B0-2A10-554D091B98CA}"/>
          </ac:spMkLst>
        </pc:spChg>
        <pc:spChg chg="mod">
          <ac:chgData name="Diane Alexander" userId="4b7e9a25-cdc8-42ef-a77a-286e5c4cc063" providerId="ADAL" clId="{CD5B9DE0-D6D6-4052-A5FD-71990A2DF4D4}" dt="2023-10-30T17:18:08.716" v="933" actId="207"/>
          <ac:spMkLst>
            <pc:docMk/>
            <pc:sldMk cId="1861292522" sldId="256"/>
            <ac:spMk id="120" creationId="{46829E61-3184-2A1F-A57C-E448584DC6BF}"/>
          </ac:spMkLst>
        </pc:spChg>
        <pc:spChg chg="mod">
          <ac:chgData name="Diane Alexander" userId="4b7e9a25-cdc8-42ef-a77a-286e5c4cc063" providerId="ADAL" clId="{CD5B9DE0-D6D6-4052-A5FD-71990A2DF4D4}" dt="2023-10-30T17:18:08.716" v="933" actId="207"/>
          <ac:spMkLst>
            <pc:docMk/>
            <pc:sldMk cId="1861292522" sldId="256"/>
            <ac:spMk id="121" creationId="{B2A19853-BB51-7B13-83F4-AFA0AE263447}"/>
          </ac:spMkLst>
        </pc:spChg>
        <pc:spChg chg="mod">
          <ac:chgData name="Diane Alexander" userId="4b7e9a25-cdc8-42ef-a77a-286e5c4cc063" providerId="ADAL" clId="{CD5B9DE0-D6D6-4052-A5FD-71990A2DF4D4}" dt="2023-10-30T17:18:08.716" v="933" actId="207"/>
          <ac:spMkLst>
            <pc:docMk/>
            <pc:sldMk cId="1861292522" sldId="256"/>
            <ac:spMk id="122" creationId="{0E56C8F3-61D1-AB0E-4981-F52DFCFC2431}"/>
          </ac:spMkLst>
        </pc:spChg>
        <pc:spChg chg="mod">
          <ac:chgData name="Diane Alexander" userId="4b7e9a25-cdc8-42ef-a77a-286e5c4cc063" providerId="ADAL" clId="{CD5B9DE0-D6D6-4052-A5FD-71990A2DF4D4}" dt="2023-10-30T17:18:08.716" v="933" actId="207"/>
          <ac:spMkLst>
            <pc:docMk/>
            <pc:sldMk cId="1861292522" sldId="256"/>
            <ac:spMk id="123" creationId="{A2EB2EBB-20A2-90D5-4A40-1F447A94AFB1}"/>
          </ac:spMkLst>
        </pc:spChg>
        <pc:spChg chg="mod">
          <ac:chgData name="Diane Alexander" userId="4b7e9a25-cdc8-42ef-a77a-286e5c4cc063" providerId="ADAL" clId="{CD5B9DE0-D6D6-4052-A5FD-71990A2DF4D4}" dt="2023-10-30T17:18:08.716" v="933" actId="207"/>
          <ac:spMkLst>
            <pc:docMk/>
            <pc:sldMk cId="1861292522" sldId="256"/>
            <ac:spMk id="124" creationId="{2D3EAFA8-7A5A-4AC3-0003-F289EA83F250}"/>
          </ac:spMkLst>
        </pc:spChg>
        <pc:spChg chg="mod">
          <ac:chgData name="Diane Alexander" userId="4b7e9a25-cdc8-42ef-a77a-286e5c4cc063" providerId="ADAL" clId="{CD5B9DE0-D6D6-4052-A5FD-71990A2DF4D4}" dt="2023-10-30T17:18:08.716" v="933" actId="207"/>
          <ac:spMkLst>
            <pc:docMk/>
            <pc:sldMk cId="1861292522" sldId="256"/>
            <ac:spMk id="125" creationId="{1C147516-FF97-35DC-F539-F85AC70FFD8D}"/>
          </ac:spMkLst>
        </pc:spChg>
        <pc:spChg chg="mod">
          <ac:chgData name="Diane Alexander" userId="4b7e9a25-cdc8-42ef-a77a-286e5c4cc063" providerId="ADAL" clId="{CD5B9DE0-D6D6-4052-A5FD-71990A2DF4D4}" dt="2023-10-30T17:18:08.716" v="933" actId="207"/>
          <ac:spMkLst>
            <pc:docMk/>
            <pc:sldMk cId="1861292522" sldId="256"/>
            <ac:spMk id="126" creationId="{3B3429A7-3314-2743-F76D-51FE2EBCDFD7}"/>
          </ac:spMkLst>
        </pc:spChg>
        <pc:spChg chg="mod">
          <ac:chgData name="Diane Alexander" userId="4b7e9a25-cdc8-42ef-a77a-286e5c4cc063" providerId="ADAL" clId="{CD5B9DE0-D6D6-4052-A5FD-71990A2DF4D4}" dt="2023-10-30T17:18:08.716" v="933" actId="207"/>
          <ac:spMkLst>
            <pc:docMk/>
            <pc:sldMk cId="1861292522" sldId="256"/>
            <ac:spMk id="127" creationId="{70D0951A-473A-B033-89BA-F76D20082FDA}"/>
          </ac:spMkLst>
        </pc:spChg>
        <pc:spChg chg="mod">
          <ac:chgData name="Diane Alexander" userId="4b7e9a25-cdc8-42ef-a77a-286e5c4cc063" providerId="ADAL" clId="{CD5B9DE0-D6D6-4052-A5FD-71990A2DF4D4}" dt="2023-10-30T17:18:11.532" v="934" actId="207"/>
          <ac:spMkLst>
            <pc:docMk/>
            <pc:sldMk cId="1861292522" sldId="256"/>
            <ac:spMk id="129" creationId="{493D6DB2-A18F-073D-2462-54878019C92D}"/>
          </ac:spMkLst>
        </pc:spChg>
        <pc:spChg chg="mod">
          <ac:chgData name="Diane Alexander" userId="4b7e9a25-cdc8-42ef-a77a-286e5c4cc063" providerId="ADAL" clId="{CD5B9DE0-D6D6-4052-A5FD-71990A2DF4D4}" dt="2023-10-30T17:18:11.532" v="934" actId="207"/>
          <ac:spMkLst>
            <pc:docMk/>
            <pc:sldMk cId="1861292522" sldId="256"/>
            <ac:spMk id="130" creationId="{605A6AC1-D1C1-4916-F18F-F42D4B15F4E2}"/>
          </ac:spMkLst>
        </pc:spChg>
        <pc:spChg chg="mod">
          <ac:chgData name="Diane Alexander" userId="4b7e9a25-cdc8-42ef-a77a-286e5c4cc063" providerId="ADAL" clId="{CD5B9DE0-D6D6-4052-A5FD-71990A2DF4D4}" dt="2023-10-30T17:18:11.532" v="934" actId="207"/>
          <ac:spMkLst>
            <pc:docMk/>
            <pc:sldMk cId="1861292522" sldId="256"/>
            <ac:spMk id="131" creationId="{D2BCFC07-4747-B49B-91AE-857DEF8A1915}"/>
          </ac:spMkLst>
        </pc:spChg>
        <pc:spChg chg="mod">
          <ac:chgData name="Diane Alexander" userId="4b7e9a25-cdc8-42ef-a77a-286e5c4cc063" providerId="ADAL" clId="{CD5B9DE0-D6D6-4052-A5FD-71990A2DF4D4}" dt="2023-10-30T17:18:11.532" v="934" actId="207"/>
          <ac:spMkLst>
            <pc:docMk/>
            <pc:sldMk cId="1861292522" sldId="256"/>
            <ac:spMk id="132" creationId="{FF12ECF4-F2E6-43A9-C1B2-A1169C0A457E}"/>
          </ac:spMkLst>
        </pc:spChg>
        <pc:spChg chg="mod">
          <ac:chgData name="Diane Alexander" userId="4b7e9a25-cdc8-42ef-a77a-286e5c4cc063" providerId="ADAL" clId="{CD5B9DE0-D6D6-4052-A5FD-71990A2DF4D4}" dt="2023-10-30T17:18:11.532" v="934" actId="207"/>
          <ac:spMkLst>
            <pc:docMk/>
            <pc:sldMk cId="1861292522" sldId="256"/>
            <ac:spMk id="133" creationId="{966524F8-5551-D077-1FEE-7C00270D6AF1}"/>
          </ac:spMkLst>
        </pc:spChg>
        <pc:spChg chg="mod">
          <ac:chgData name="Diane Alexander" userId="4b7e9a25-cdc8-42ef-a77a-286e5c4cc063" providerId="ADAL" clId="{CD5B9DE0-D6D6-4052-A5FD-71990A2DF4D4}" dt="2023-10-30T17:18:11.532" v="934" actId="207"/>
          <ac:spMkLst>
            <pc:docMk/>
            <pc:sldMk cId="1861292522" sldId="256"/>
            <ac:spMk id="134" creationId="{133A5AAC-EB0E-64A1-9DF8-25ACFC21C775}"/>
          </ac:spMkLst>
        </pc:spChg>
        <pc:spChg chg="mod">
          <ac:chgData name="Diane Alexander" userId="4b7e9a25-cdc8-42ef-a77a-286e5c4cc063" providerId="ADAL" clId="{CD5B9DE0-D6D6-4052-A5FD-71990A2DF4D4}" dt="2023-10-30T17:18:11.532" v="934" actId="207"/>
          <ac:spMkLst>
            <pc:docMk/>
            <pc:sldMk cId="1861292522" sldId="256"/>
            <ac:spMk id="135" creationId="{3C500A95-77DD-46C2-1D4C-D461C8A876B0}"/>
          </ac:spMkLst>
        </pc:spChg>
        <pc:spChg chg="mod">
          <ac:chgData name="Diane Alexander" userId="4b7e9a25-cdc8-42ef-a77a-286e5c4cc063" providerId="ADAL" clId="{CD5B9DE0-D6D6-4052-A5FD-71990A2DF4D4}" dt="2023-10-30T17:18:11.532" v="934" actId="207"/>
          <ac:spMkLst>
            <pc:docMk/>
            <pc:sldMk cId="1861292522" sldId="256"/>
            <ac:spMk id="136" creationId="{EECD4087-4AA5-51A6-5008-ED0D01B97044}"/>
          </ac:spMkLst>
        </pc:spChg>
        <pc:spChg chg="mod">
          <ac:chgData name="Diane Alexander" userId="4b7e9a25-cdc8-42ef-a77a-286e5c4cc063" providerId="ADAL" clId="{CD5B9DE0-D6D6-4052-A5FD-71990A2DF4D4}" dt="2023-10-30T17:18:11.532" v="934" actId="207"/>
          <ac:spMkLst>
            <pc:docMk/>
            <pc:sldMk cId="1861292522" sldId="256"/>
            <ac:spMk id="137" creationId="{0FC2D89A-9F97-AA6F-64AA-0876CDBB9F64}"/>
          </ac:spMkLst>
        </pc:spChg>
        <pc:spChg chg="mod">
          <ac:chgData name="Diane Alexander" userId="4b7e9a25-cdc8-42ef-a77a-286e5c4cc063" providerId="ADAL" clId="{CD5B9DE0-D6D6-4052-A5FD-71990A2DF4D4}" dt="2023-10-30T17:18:11.532" v="934" actId="207"/>
          <ac:spMkLst>
            <pc:docMk/>
            <pc:sldMk cId="1861292522" sldId="256"/>
            <ac:spMk id="138" creationId="{30D10006-DFB2-33C3-5307-F7FEF1B4B938}"/>
          </ac:spMkLst>
        </pc:spChg>
        <pc:spChg chg="mod">
          <ac:chgData name="Diane Alexander" userId="4b7e9a25-cdc8-42ef-a77a-286e5c4cc063" providerId="ADAL" clId="{CD5B9DE0-D6D6-4052-A5FD-71990A2DF4D4}" dt="2023-10-30T17:18:11.532" v="934" actId="207"/>
          <ac:spMkLst>
            <pc:docMk/>
            <pc:sldMk cId="1861292522" sldId="256"/>
            <ac:spMk id="139" creationId="{231911DC-3402-A655-6CC3-7751724228CC}"/>
          </ac:spMkLst>
        </pc:spChg>
        <pc:spChg chg="mod">
          <ac:chgData name="Diane Alexander" userId="4b7e9a25-cdc8-42ef-a77a-286e5c4cc063" providerId="ADAL" clId="{CD5B9DE0-D6D6-4052-A5FD-71990A2DF4D4}" dt="2023-10-30T17:18:17.388" v="935" actId="207"/>
          <ac:spMkLst>
            <pc:docMk/>
            <pc:sldMk cId="1861292522" sldId="256"/>
            <ac:spMk id="141" creationId="{3B2B8F43-C9A4-C71B-D0ED-0091C85713C3}"/>
          </ac:spMkLst>
        </pc:spChg>
        <pc:spChg chg="mod">
          <ac:chgData name="Diane Alexander" userId="4b7e9a25-cdc8-42ef-a77a-286e5c4cc063" providerId="ADAL" clId="{CD5B9DE0-D6D6-4052-A5FD-71990A2DF4D4}" dt="2023-10-30T17:18:17.388" v="935" actId="207"/>
          <ac:spMkLst>
            <pc:docMk/>
            <pc:sldMk cId="1861292522" sldId="256"/>
            <ac:spMk id="142" creationId="{7AC81EBD-566F-E69D-1B77-690D8D29FC85}"/>
          </ac:spMkLst>
        </pc:spChg>
        <pc:spChg chg="mod">
          <ac:chgData name="Diane Alexander" userId="4b7e9a25-cdc8-42ef-a77a-286e5c4cc063" providerId="ADAL" clId="{CD5B9DE0-D6D6-4052-A5FD-71990A2DF4D4}" dt="2023-10-30T17:18:17.388" v="935" actId="207"/>
          <ac:spMkLst>
            <pc:docMk/>
            <pc:sldMk cId="1861292522" sldId="256"/>
            <ac:spMk id="143" creationId="{736F7E38-0A93-97DE-A6DC-9F572EECD17C}"/>
          </ac:spMkLst>
        </pc:spChg>
        <pc:spChg chg="mod">
          <ac:chgData name="Diane Alexander" userId="4b7e9a25-cdc8-42ef-a77a-286e5c4cc063" providerId="ADAL" clId="{CD5B9DE0-D6D6-4052-A5FD-71990A2DF4D4}" dt="2023-10-30T17:18:17.388" v="935" actId="207"/>
          <ac:spMkLst>
            <pc:docMk/>
            <pc:sldMk cId="1861292522" sldId="256"/>
            <ac:spMk id="144" creationId="{06A9F449-E8EF-880D-2979-07B5E0245620}"/>
          </ac:spMkLst>
        </pc:spChg>
        <pc:spChg chg="mod">
          <ac:chgData name="Diane Alexander" userId="4b7e9a25-cdc8-42ef-a77a-286e5c4cc063" providerId="ADAL" clId="{CD5B9DE0-D6D6-4052-A5FD-71990A2DF4D4}" dt="2023-10-30T17:18:17.388" v="935" actId="207"/>
          <ac:spMkLst>
            <pc:docMk/>
            <pc:sldMk cId="1861292522" sldId="256"/>
            <ac:spMk id="145" creationId="{36AA0460-0A89-BD9F-D61A-2D737BCAA8E5}"/>
          </ac:spMkLst>
        </pc:spChg>
        <pc:spChg chg="mod">
          <ac:chgData name="Diane Alexander" userId="4b7e9a25-cdc8-42ef-a77a-286e5c4cc063" providerId="ADAL" clId="{CD5B9DE0-D6D6-4052-A5FD-71990A2DF4D4}" dt="2023-10-30T17:18:17.388" v="935" actId="207"/>
          <ac:spMkLst>
            <pc:docMk/>
            <pc:sldMk cId="1861292522" sldId="256"/>
            <ac:spMk id="146" creationId="{F2B63392-0BA3-8639-7387-43049EC5B178}"/>
          </ac:spMkLst>
        </pc:spChg>
        <pc:spChg chg="mod">
          <ac:chgData name="Diane Alexander" userId="4b7e9a25-cdc8-42ef-a77a-286e5c4cc063" providerId="ADAL" clId="{CD5B9DE0-D6D6-4052-A5FD-71990A2DF4D4}" dt="2023-10-30T17:18:17.388" v="935" actId="207"/>
          <ac:spMkLst>
            <pc:docMk/>
            <pc:sldMk cId="1861292522" sldId="256"/>
            <ac:spMk id="147" creationId="{DF053B4C-A4B5-A71B-6D0A-E57F401BE002}"/>
          </ac:spMkLst>
        </pc:spChg>
        <pc:spChg chg="mod">
          <ac:chgData name="Diane Alexander" userId="4b7e9a25-cdc8-42ef-a77a-286e5c4cc063" providerId="ADAL" clId="{CD5B9DE0-D6D6-4052-A5FD-71990A2DF4D4}" dt="2023-10-30T17:18:17.388" v="935" actId="207"/>
          <ac:spMkLst>
            <pc:docMk/>
            <pc:sldMk cId="1861292522" sldId="256"/>
            <ac:spMk id="148" creationId="{BC5650A3-F89F-6026-B284-426F408A54B5}"/>
          </ac:spMkLst>
        </pc:spChg>
        <pc:spChg chg="mod">
          <ac:chgData name="Diane Alexander" userId="4b7e9a25-cdc8-42ef-a77a-286e5c4cc063" providerId="ADAL" clId="{CD5B9DE0-D6D6-4052-A5FD-71990A2DF4D4}" dt="2023-10-30T17:18:17.388" v="935" actId="207"/>
          <ac:spMkLst>
            <pc:docMk/>
            <pc:sldMk cId="1861292522" sldId="256"/>
            <ac:spMk id="149" creationId="{1C8CE815-551B-C410-4CE3-DB84845F838C}"/>
          </ac:spMkLst>
        </pc:spChg>
        <pc:spChg chg="mod">
          <ac:chgData name="Diane Alexander" userId="4b7e9a25-cdc8-42ef-a77a-286e5c4cc063" providerId="ADAL" clId="{CD5B9DE0-D6D6-4052-A5FD-71990A2DF4D4}" dt="2023-10-30T17:18:17.388" v="935" actId="207"/>
          <ac:spMkLst>
            <pc:docMk/>
            <pc:sldMk cId="1861292522" sldId="256"/>
            <ac:spMk id="150" creationId="{231FE237-C618-3E0D-FFBB-3E977546EE4D}"/>
          </ac:spMkLst>
        </pc:spChg>
        <pc:spChg chg="mod">
          <ac:chgData name="Diane Alexander" userId="4b7e9a25-cdc8-42ef-a77a-286e5c4cc063" providerId="ADAL" clId="{CD5B9DE0-D6D6-4052-A5FD-71990A2DF4D4}" dt="2023-10-30T17:18:17.388" v="935" actId="207"/>
          <ac:spMkLst>
            <pc:docMk/>
            <pc:sldMk cId="1861292522" sldId="256"/>
            <ac:spMk id="151" creationId="{4003737C-DF42-B8DB-4477-C8BC2F20E9BB}"/>
          </ac:spMkLst>
        </pc:spChg>
        <pc:spChg chg="mod">
          <ac:chgData name="Diane Alexander" userId="4b7e9a25-cdc8-42ef-a77a-286e5c4cc063" providerId="ADAL" clId="{CD5B9DE0-D6D6-4052-A5FD-71990A2DF4D4}" dt="2023-10-30T17:18:25.579" v="939" actId="207"/>
          <ac:spMkLst>
            <pc:docMk/>
            <pc:sldMk cId="1861292522" sldId="256"/>
            <ac:spMk id="153" creationId="{C4FBF2D3-915D-F7D8-9E72-CBEB4703B5CF}"/>
          </ac:spMkLst>
        </pc:spChg>
        <pc:spChg chg="mod">
          <ac:chgData name="Diane Alexander" userId="4b7e9a25-cdc8-42ef-a77a-286e5c4cc063" providerId="ADAL" clId="{CD5B9DE0-D6D6-4052-A5FD-71990A2DF4D4}" dt="2023-10-30T17:18:25.579" v="939" actId="207"/>
          <ac:spMkLst>
            <pc:docMk/>
            <pc:sldMk cId="1861292522" sldId="256"/>
            <ac:spMk id="154" creationId="{59492CB4-3E88-6D3D-8EF8-3591B50C7DDF}"/>
          </ac:spMkLst>
        </pc:spChg>
        <pc:spChg chg="mod">
          <ac:chgData name="Diane Alexander" userId="4b7e9a25-cdc8-42ef-a77a-286e5c4cc063" providerId="ADAL" clId="{CD5B9DE0-D6D6-4052-A5FD-71990A2DF4D4}" dt="2023-10-30T17:18:25.579" v="939" actId="207"/>
          <ac:spMkLst>
            <pc:docMk/>
            <pc:sldMk cId="1861292522" sldId="256"/>
            <ac:spMk id="155" creationId="{4052AF1A-8853-47FE-DBE4-17AA02CBDEA8}"/>
          </ac:spMkLst>
        </pc:spChg>
        <pc:spChg chg="mod">
          <ac:chgData name="Diane Alexander" userId="4b7e9a25-cdc8-42ef-a77a-286e5c4cc063" providerId="ADAL" clId="{CD5B9DE0-D6D6-4052-A5FD-71990A2DF4D4}" dt="2023-10-30T17:18:25.579" v="939" actId="207"/>
          <ac:spMkLst>
            <pc:docMk/>
            <pc:sldMk cId="1861292522" sldId="256"/>
            <ac:spMk id="156" creationId="{7AD4AC97-7B96-8B8A-B7B9-C24BF63B0022}"/>
          </ac:spMkLst>
        </pc:spChg>
        <pc:spChg chg="mod">
          <ac:chgData name="Diane Alexander" userId="4b7e9a25-cdc8-42ef-a77a-286e5c4cc063" providerId="ADAL" clId="{CD5B9DE0-D6D6-4052-A5FD-71990A2DF4D4}" dt="2023-10-30T17:18:25.579" v="939" actId="207"/>
          <ac:spMkLst>
            <pc:docMk/>
            <pc:sldMk cId="1861292522" sldId="256"/>
            <ac:spMk id="157" creationId="{80DBAB18-1163-2282-E6AE-7131FADADDB7}"/>
          </ac:spMkLst>
        </pc:spChg>
        <pc:spChg chg="mod">
          <ac:chgData name="Diane Alexander" userId="4b7e9a25-cdc8-42ef-a77a-286e5c4cc063" providerId="ADAL" clId="{CD5B9DE0-D6D6-4052-A5FD-71990A2DF4D4}" dt="2023-10-30T17:18:25.579" v="939" actId="207"/>
          <ac:spMkLst>
            <pc:docMk/>
            <pc:sldMk cId="1861292522" sldId="256"/>
            <ac:spMk id="158" creationId="{9C67342D-3E02-6F02-259E-49CE1D544226}"/>
          </ac:spMkLst>
        </pc:spChg>
        <pc:spChg chg="mod">
          <ac:chgData name="Diane Alexander" userId="4b7e9a25-cdc8-42ef-a77a-286e5c4cc063" providerId="ADAL" clId="{CD5B9DE0-D6D6-4052-A5FD-71990A2DF4D4}" dt="2023-10-30T17:18:25.579" v="939" actId="207"/>
          <ac:spMkLst>
            <pc:docMk/>
            <pc:sldMk cId="1861292522" sldId="256"/>
            <ac:spMk id="159" creationId="{9BEEB5D6-37D4-0F13-D1EA-3F12054F77DC}"/>
          </ac:spMkLst>
        </pc:spChg>
        <pc:spChg chg="mod">
          <ac:chgData name="Diane Alexander" userId="4b7e9a25-cdc8-42ef-a77a-286e5c4cc063" providerId="ADAL" clId="{CD5B9DE0-D6D6-4052-A5FD-71990A2DF4D4}" dt="2023-10-30T17:18:25.579" v="939" actId="207"/>
          <ac:spMkLst>
            <pc:docMk/>
            <pc:sldMk cId="1861292522" sldId="256"/>
            <ac:spMk id="160" creationId="{73EF0B29-F9EC-EB75-F103-96CB3692DFCE}"/>
          </ac:spMkLst>
        </pc:spChg>
        <pc:spChg chg="mod">
          <ac:chgData name="Diane Alexander" userId="4b7e9a25-cdc8-42ef-a77a-286e5c4cc063" providerId="ADAL" clId="{CD5B9DE0-D6D6-4052-A5FD-71990A2DF4D4}" dt="2023-10-30T17:18:25.579" v="939" actId="207"/>
          <ac:spMkLst>
            <pc:docMk/>
            <pc:sldMk cId="1861292522" sldId="256"/>
            <ac:spMk id="161" creationId="{DD63661D-2622-E464-BBB7-7CC0C8FFD5F0}"/>
          </ac:spMkLst>
        </pc:spChg>
        <pc:spChg chg="mod">
          <ac:chgData name="Diane Alexander" userId="4b7e9a25-cdc8-42ef-a77a-286e5c4cc063" providerId="ADAL" clId="{CD5B9DE0-D6D6-4052-A5FD-71990A2DF4D4}" dt="2023-10-30T17:18:25.579" v="939" actId="207"/>
          <ac:spMkLst>
            <pc:docMk/>
            <pc:sldMk cId="1861292522" sldId="256"/>
            <ac:spMk id="162" creationId="{3900D483-8420-1712-6DDC-02DB01850CDF}"/>
          </ac:spMkLst>
        </pc:spChg>
        <pc:spChg chg="mod">
          <ac:chgData name="Diane Alexander" userId="4b7e9a25-cdc8-42ef-a77a-286e5c4cc063" providerId="ADAL" clId="{CD5B9DE0-D6D6-4052-A5FD-71990A2DF4D4}" dt="2023-10-30T17:18:25.579" v="939" actId="207"/>
          <ac:spMkLst>
            <pc:docMk/>
            <pc:sldMk cId="1861292522" sldId="256"/>
            <ac:spMk id="163" creationId="{4CEFC895-88D3-3641-1D9D-AA81C142E6EF}"/>
          </ac:spMkLst>
        </pc:spChg>
        <pc:spChg chg="mod">
          <ac:chgData name="Diane Alexander" userId="4b7e9a25-cdc8-42ef-a77a-286e5c4cc063" providerId="ADAL" clId="{CD5B9DE0-D6D6-4052-A5FD-71990A2DF4D4}" dt="2023-10-30T17:18:28.459" v="940" actId="207"/>
          <ac:spMkLst>
            <pc:docMk/>
            <pc:sldMk cId="1861292522" sldId="256"/>
            <ac:spMk id="165" creationId="{5B023C04-B8BF-EB29-477C-B077F9317408}"/>
          </ac:spMkLst>
        </pc:spChg>
        <pc:spChg chg="mod">
          <ac:chgData name="Diane Alexander" userId="4b7e9a25-cdc8-42ef-a77a-286e5c4cc063" providerId="ADAL" clId="{CD5B9DE0-D6D6-4052-A5FD-71990A2DF4D4}" dt="2023-10-30T17:18:28.459" v="940" actId="207"/>
          <ac:spMkLst>
            <pc:docMk/>
            <pc:sldMk cId="1861292522" sldId="256"/>
            <ac:spMk id="166" creationId="{31607734-326B-D983-D0FF-220A9E0F5A06}"/>
          </ac:spMkLst>
        </pc:spChg>
        <pc:spChg chg="mod">
          <ac:chgData name="Diane Alexander" userId="4b7e9a25-cdc8-42ef-a77a-286e5c4cc063" providerId="ADAL" clId="{CD5B9DE0-D6D6-4052-A5FD-71990A2DF4D4}" dt="2023-10-30T17:18:28.459" v="940" actId="207"/>
          <ac:spMkLst>
            <pc:docMk/>
            <pc:sldMk cId="1861292522" sldId="256"/>
            <ac:spMk id="167" creationId="{EAA2E1D6-6F21-4D35-B1EF-135914FFEFC8}"/>
          </ac:spMkLst>
        </pc:spChg>
        <pc:spChg chg="mod">
          <ac:chgData name="Diane Alexander" userId="4b7e9a25-cdc8-42ef-a77a-286e5c4cc063" providerId="ADAL" clId="{CD5B9DE0-D6D6-4052-A5FD-71990A2DF4D4}" dt="2023-10-30T17:18:28.459" v="940" actId="207"/>
          <ac:spMkLst>
            <pc:docMk/>
            <pc:sldMk cId="1861292522" sldId="256"/>
            <ac:spMk id="168" creationId="{2073AB86-2D74-B7A9-2D32-8EB773F31941}"/>
          </ac:spMkLst>
        </pc:spChg>
        <pc:spChg chg="mod">
          <ac:chgData name="Diane Alexander" userId="4b7e9a25-cdc8-42ef-a77a-286e5c4cc063" providerId="ADAL" clId="{CD5B9DE0-D6D6-4052-A5FD-71990A2DF4D4}" dt="2023-10-30T17:18:28.459" v="940" actId="207"/>
          <ac:spMkLst>
            <pc:docMk/>
            <pc:sldMk cId="1861292522" sldId="256"/>
            <ac:spMk id="169" creationId="{3370A3C1-9CF6-FECD-FA8A-6ADC041C05DB}"/>
          </ac:spMkLst>
        </pc:spChg>
        <pc:spChg chg="mod">
          <ac:chgData name="Diane Alexander" userId="4b7e9a25-cdc8-42ef-a77a-286e5c4cc063" providerId="ADAL" clId="{CD5B9DE0-D6D6-4052-A5FD-71990A2DF4D4}" dt="2023-10-30T17:18:28.459" v="940" actId="207"/>
          <ac:spMkLst>
            <pc:docMk/>
            <pc:sldMk cId="1861292522" sldId="256"/>
            <ac:spMk id="170" creationId="{5CD30A4B-EBB1-EB96-E63E-CEAE48DFC1B0}"/>
          </ac:spMkLst>
        </pc:spChg>
        <pc:spChg chg="mod">
          <ac:chgData name="Diane Alexander" userId="4b7e9a25-cdc8-42ef-a77a-286e5c4cc063" providerId="ADAL" clId="{CD5B9DE0-D6D6-4052-A5FD-71990A2DF4D4}" dt="2023-10-30T17:18:28.459" v="940" actId="207"/>
          <ac:spMkLst>
            <pc:docMk/>
            <pc:sldMk cId="1861292522" sldId="256"/>
            <ac:spMk id="171" creationId="{3B4D714B-4BF1-6470-771B-010E52C57D1D}"/>
          </ac:spMkLst>
        </pc:spChg>
        <pc:spChg chg="mod">
          <ac:chgData name="Diane Alexander" userId="4b7e9a25-cdc8-42ef-a77a-286e5c4cc063" providerId="ADAL" clId="{CD5B9DE0-D6D6-4052-A5FD-71990A2DF4D4}" dt="2023-10-30T17:18:28.459" v="940" actId="207"/>
          <ac:spMkLst>
            <pc:docMk/>
            <pc:sldMk cId="1861292522" sldId="256"/>
            <ac:spMk id="172" creationId="{EF5FA951-812F-6A98-F2A1-AF8F3CE780A3}"/>
          </ac:spMkLst>
        </pc:spChg>
        <pc:spChg chg="mod">
          <ac:chgData name="Diane Alexander" userId="4b7e9a25-cdc8-42ef-a77a-286e5c4cc063" providerId="ADAL" clId="{CD5B9DE0-D6D6-4052-A5FD-71990A2DF4D4}" dt="2023-10-30T17:18:28.459" v="940" actId="207"/>
          <ac:spMkLst>
            <pc:docMk/>
            <pc:sldMk cId="1861292522" sldId="256"/>
            <ac:spMk id="173" creationId="{44E1C4F7-D8D2-0546-8E5D-01E47E8B7AD2}"/>
          </ac:spMkLst>
        </pc:spChg>
        <pc:spChg chg="mod">
          <ac:chgData name="Diane Alexander" userId="4b7e9a25-cdc8-42ef-a77a-286e5c4cc063" providerId="ADAL" clId="{CD5B9DE0-D6D6-4052-A5FD-71990A2DF4D4}" dt="2023-10-30T17:18:28.459" v="940" actId="207"/>
          <ac:spMkLst>
            <pc:docMk/>
            <pc:sldMk cId="1861292522" sldId="256"/>
            <ac:spMk id="174" creationId="{8E37C1AB-FAFA-E6D1-9098-211BCD9FCA9D}"/>
          </ac:spMkLst>
        </pc:spChg>
        <pc:spChg chg="mod">
          <ac:chgData name="Diane Alexander" userId="4b7e9a25-cdc8-42ef-a77a-286e5c4cc063" providerId="ADAL" clId="{CD5B9DE0-D6D6-4052-A5FD-71990A2DF4D4}" dt="2023-10-30T17:18:28.459" v="940" actId="207"/>
          <ac:spMkLst>
            <pc:docMk/>
            <pc:sldMk cId="1861292522" sldId="256"/>
            <ac:spMk id="175" creationId="{CFA67C35-4F0A-4E8B-8D33-B4822C5E8A6E}"/>
          </ac:spMkLst>
        </pc:spChg>
        <pc:spChg chg="mod">
          <ac:chgData name="Diane Alexander" userId="4b7e9a25-cdc8-42ef-a77a-286e5c4cc063" providerId="ADAL" clId="{CD5B9DE0-D6D6-4052-A5FD-71990A2DF4D4}" dt="2023-10-30T17:18:31.180" v="941" actId="207"/>
          <ac:spMkLst>
            <pc:docMk/>
            <pc:sldMk cId="1861292522" sldId="256"/>
            <ac:spMk id="177" creationId="{04089CCA-F2AE-4F5F-EB4D-41EC7836374A}"/>
          </ac:spMkLst>
        </pc:spChg>
        <pc:spChg chg="mod">
          <ac:chgData name="Diane Alexander" userId="4b7e9a25-cdc8-42ef-a77a-286e5c4cc063" providerId="ADAL" clId="{CD5B9DE0-D6D6-4052-A5FD-71990A2DF4D4}" dt="2023-10-30T17:18:31.180" v="941" actId="207"/>
          <ac:spMkLst>
            <pc:docMk/>
            <pc:sldMk cId="1861292522" sldId="256"/>
            <ac:spMk id="178" creationId="{3CAB07AB-7AE8-DB75-885A-08CB801444D7}"/>
          </ac:spMkLst>
        </pc:spChg>
        <pc:spChg chg="mod">
          <ac:chgData name="Diane Alexander" userId="4b7e9a25-cdc8-42ef-a77a-286e5c4cc063" providerId="ADAL" clId="{CD5B9DE0-D6D6-4052-A5FD-71990A2DF4D4}" dt="2023-10-30T17:18:31.180" v="941" actId="207"/>
          <ac:spMkLst>
            <pc:docMk/>
            <pc:sldMk cId="1861292522" sldId="256"/>
            <ac:spMk id="179" creationId="{B60BC620-FDD3-DB0C-29AD-1F5BF7EEEDE5}"/>
          </ac:spMkLst>
        </pc:spChg>
        <pc:spChg chg="mod">
          <ac:chgData name="Diane Alexander" userId="4b7e9a25-cdc8-42ef-a77a-286e5c4cc063" providerId="ADAL" clId="{CD5B9DE0-D6D6-4052-A5FD-71990A2DF4D4}" dt="2023-10-30T17:18:31.180" v="941" actId="207"/>
          <ac:spMkLst>
            <pc:docMk/>
            <pc:sldMk cId="1861292522" sldId="256"/>
            <ac:spMk id="180" creationId="{BB290441-E4D4-8BAE-D3BC-8E21D69BE7B5}"/>
          </ac:spMkLst>
        </pc:spChg>
        <pc:spChg chg="mod">
          <ac:chgData name="Diane Alexander" userId="4b7e9a25-cdc8-42ef-a77a-286e5c4cc063" providerId="ADAL" clId="{CD5B9DE0-D6D6-4052-A5FD-71990A2DF4D4}" dt="2023-10-30T17:18:31.180" v="941" actId="207"/>
          <ac:spMkLst>
            <pc:docMk/>
            <pc:sldMk cId="1861292522" sldId="256"/>
            <ac:spMk id="181" creationId="{DAD6F192-F096-5774-C836-C1E71D491140}"/>
          </ac:spMkLst>
        </pc:spChg>
        <pc:spChg chg="mod">
          <ac:chgData name="Diane Alexander" userId="4b7e9a25-cdc8-42ef-a77a-286e5c4cc063" providerId="ADAL" clId="{CD5B9DE0-D6D6-4052-A5FD-71990A2DF4D4}" dt="2023-10-30T17:18:31.180" v="941" actId="207"/>
          <ac:spMkLst>
            <pc:docMk/>
            <pc:sldMk cId="1861292522" sldId="256"/>
            <ac:spMk id="182" creationId="{CF4370C4-ABA0-65C1-2FBC-BB7B32A59A09}"/>
          </ac:spMkLst>
        </pc:spChg>
        <pc:spChg chg="mod">
          <ac:chgData name="Diane Alexander" userId="4b7e9a25-cdc8-42ef-a77a-286e5c4cc063" providerId="ADAL" clId="{CD5B9DE0-D6D6-4052-A5FD-71990A2DF4D4}" dt="2023-10-30T17:18:31.180" v="941" actId="207"/>
          <ac:spMkLst>
            <pc:docMk/>
            <pc:sldMk cId="1861292522" sldId="256"/>
            <ac:spMk id="183" creationId="{3520E845-6033-DB7A-17F7-B3EF91C7301B}"/>
          </ac:spMkLst>
        </pc:spChg>
        <pc:spChg chg="mod">
          <ac:chgData name="Diane Alexander" userId="4b7e9a25-cdc8-42ef-a77a-286e5c4cc063" providerId="ADAL" clId="{CD5B9DE0-D6D6-4052-A5FD-71990A2DF4D4}" dt="2023-10-30T17:18:31.180" v="941" actId="207"/>
          <ac:spMkLst>
            <pc:docMk/>
            <pc:sldMk cId="1861292522" sldId="256"/>
            <ac:spMk id="184" creationId="{DDFCD3F4-BE0E-E6C3-77F2-38DE7EE1171A}"/>
          </ac:spMkLst>
        </pc:spChg>
        <pc:spChg chg="mod">
          <ac:chgData name="Diane Alexander" userId="4b7e9a25-cdc8-42ef-a77a-286e5c4cc063" providerId="ADAL" clId="{CD5B9DE0-D6D6-4052-A5FD-71990A2DF4D4}" dt="2023-10-30T17:18:31.180" v="941" actId="207"/>
          <ac:spMkLst>
            <pc:docMk/>
            <pc:sldMk cId="1861292522" sldId="256"/>
            <ac:spMk id="185" creationId="{9DFF6AA9-673F-DF75-3242-300492CCF6A3}"/>
          </ac:spMkLst>
        </pc:spChg>
        <pc:spChg chg="mod">
          <ac:chgData name="Diane Alexander" userId="4b7e9a25-cdc8-42ef-a77a-286e5c4cc063" providerId="ADAL" clId="{CD5B9DE0-D6D6-4052-A5FD-71990A2DF4D4}" dt="2023-10-30T17:18:31.180" v="941" actId="207"/>
          <ac:spMkLst>
            <pc:docMk/>
            <pc:sldMk cId="1861292522" sldId="256"/>
            <ac:spMk id="186" creationId="{EBB320BC-3926-D8E7-52CE-C424997C93EF}"/>
          </ac:spMkLst>
        </pc:spChg>
        <pc:spChg chg="mod">
          <ac:chgData name="Diane Alexander" userId="4b7e9a25-cdc8-42ef-a77a-286e5c4cc063" providerId="ADAL" clId="{CD5B9DE0-D6D6-4052-A5FD-71990A2DF4D4}" dt="2023-10-30T17:18:31.180" v="941" actId="207"/>
          <ac:spMkLst>
            <pc:docMk/>
            <pc:sldMk cId="1861292522" sldId="256"/>
            <ac:spMk id="187" creationId="{ECD2E1BD-1AE7-6E27-B1B9-AFCA50E25471}"/>
          </ac:spMkLst>
        </pc:spChg>
        <pc:spChg chg="mod">
          <ac:chgData name="Diane Alexander" userId="4b7e9a25-cdc8-42ef-a77a-286e5c4cc063" providerId="ADAL" clId="{CD5B9DE0-D6D6-4052-A5FD-71990A2DF4D4}" dt="2023-10-30T17:49:59.043" v="1531" actId="20577"/>
          <ac:spMkLst>
            <pc:docMk/>
            <pc:sldMk cId="1861292522" sldId="256"/>
            <ac:spMk id="189" creationId="{08E4D49E-0C21-5B28-6EE9-3F82F7E85604}"/>
          </ac:spMkLst>
        </pc:spChg>
        <pc:spChg chg="mod">
          <ac:chgData name="Diane Alexander" userId="4b7e9a25-cdc8-42ef-a77a-286e5c4cc063" providerId="ADAL" clId="{CD5B9DE0-D6D6-4052-A5FD-71990A2DF4D4}" dt="2023-10-30T17:19:25.036" v="952" actId="207"/>
          <ac:spMkLst>
            <pc:docMk/>
            <pc:sldMk cId="1861292522" sldId="256"/>
            <ac:spMk id="190" creationId="{864E4FAB-AD15-38C6-5575-2F4289DA5060}"/>
          </ac:spMkLst>
        </pc:spChg>
        <pc:spChg chg="mod">
          <ac:chgData name="Diane Alexander" userId="4b7e9a25-cdc8-42ef-a77a-286e5c4cc063" providerId="ADAL" clId="{CD5B9DE0-D6D6-4052-A5FD-71990A2DF4D4}" dt="2023-10-30T17:19:25.036" v="952" actId="207"/>
          <ac:spMkLst>
            <pc:docMk/>
            <pc:sldMk cId="1861292522" sldId="256"/>
            <ac:spMk id="191" creationId="{314FAC5A-E4BF-FA3F-4A62-EA17C9803555}"/>
          </ac:spMkLst>
        </pc:spChg>
        <pc:spChg chg="mod">
          <ac:chgData name="Diane Alexander" userId="4b7e9a25-cdc8-42ef-a77a-286e5c4cc063" providerId="ADAL" clId="{CD5B9DE0-D6D6-4052-A5FD-71990A2DF4D4}" dt="2023-10-30T17:19:25.036" v="952" actId="207"/>
          <ac:spMkLst>
            <pc:docMk/>
            <pc:sldMk cId="1861292522" sldId="256"/>
            <ac:spMk id="192" creationId="{F9E039BA-F39B-2FBB-AE9F-061F5C522E11}"/>
          </ac:spMkLst>
        </pc:spChg>
        <pc:spChg chg="mod">
          <ac:chgData name="Diane Alexander" userId="4b7e9a25-cdc8-42ef-a77a-286e5c4cc063" providerId="ADAL" clId="{CD5B9DE0-D6D6-4052-A5FD-71990A2DF4D4}" dt="2023-10-30T17:19:25.036" v="952" actId="207"/>
          <ac:spMkLst>
            <pc:docMk/>
            <pc:sldMk cId="1861292522" sldId="256"/>
            <ac:spMk id="193" creationId="{553D7D20-FB35-B675-9081-C556AD903260}"/>
          </ac:spMkLst>
        </pc:spChg>
        <pc:spChg chg="mod">
          <ac:chgData name="Diane Alexander" userId="4b7e9a25-cdc8-42ef-a77a-286e5c4cc063" providerId="ADAL" clId="{CD5B9DE0-D6D6-4052-A5FD-71990A2DF4D4}" dt="2023-10-30T17:19:25.036" v="952" actId="207"/>
          <ac:spMkLst>
            <pc:docMk/>
            <pc:sldMk cId="1861292522" sldId="256"/>
            <ac:spMk id="194" creationId="{F1330FEF-466F-8872-E01E-B2D2799D943F}"/>
          </ac:spMkLst>
        </pc:spChg>
        <pc:spChg chg="mod">
          <ac:chgData name="Diane Alexander" userId="4b7e9a25-cdc8-42ef-a77a-286e5c4cc063" providerId="ADAL" clId="{CD5B9DE0-D6D6-4052-A5FD-71990A2DF4D4}" dt="2023-10-30T17:19:25.036" v="952" actId="207"/>
          <ac:spMkLst>
            <pc:docMk/>
            <pc:sldMk cId="1861292522" sldId="256"/>
            <ac:spMk id="195" creationId="{31AB6AD2-9392-3003-E735-E8893351AB0A}"/>
          </ac:spMkLst>
        </pc:spChg>
        <pc:spChg chg="mod">
          <ac:chgData name="Diane Alexander" userId="4b7e9a25-cdc8-42ef-a77a-286e5c4cc063" providerId="ADAL" clId="{CD5B9DE0-D6D6-4052-A5FD-71990A2DF4D4}" dt="2023-10-30T17:19:25.036" v="952" actId="207"/>
          <ac:spMkLst>
            <pc:docMk/>
            <pc:sldMk cId="1861292522" sldId="256"/>
            <ac:spMk id="196" creationId="{309FC56C-103D-84A4-7BB2-BD7B50556C1D}"/>
          </ac:spMkLst>
        </pc:spChg>
        <pc:spChg chg="mod">
          <ac:chgData name="Diane Alexander" userId="4b7e9a25-cdc8-42ef-a77a-286e5c4cc063" providerId="ADAL" clId="{CD5B9DE0-D6D6-4052-A5FD-71990A2DF4D4}" dt="2023-10-30T17:19:25.036" v="952" actId="207"/>
          <ac:spMkLst>
            <pc:docMk/>
            <pc:sldMk cId="1861292522" sldId="256"/>
            <ac:spMk id="197" creationId="{96656AC6-566B-8012-3793-8349DE559893}"/>
          </ac:spMkLst>
        </pc:spChg>
        <pc:spChg chg="mod">
          <ac:chgData name="Diane Alexander" userId="4b7e9a25-cdc8-42ef-a77a-286e5c4cc063" providerId="ADAL" clId="{CD5B9DE0-D6D6-4052-A5FD-71990A2DF4D4}" dt="2023-10-30T17:19:25.036" v="952" actId="207"/>
          <ac:spMkLst>
            <pc:docMk/>
            <pc:sldMk cId="1861292522" sldId="256"/>
            <ac:spMk id="198" creationId="{F05C0A2F-DD81-7300-E966-6890A9CDC4F0}"/>
          </ac:spMkLst>
        </pc:spChg>
        <pc:spChg chg="mod">
          <ac:chgData name="Diane Alexander" userId="4b7e9a25-cdc8-42ef-a77a-286e5c4cc063" providerId="ADAL" clId="{CD5B9DE0-D6D6-4052-A5FD-71990A2DF4D4}" dt="2023-10-30T17:19:25.036" v="952" actId="207"/>
          <ac:spMkLst>
            <pc:docMk/>
            <pc:sldMk cId="1861292522" sldId="256"/>
            <ac:spMk id="199" creationId="{8C79F48B-7F2A-BC9D-1662-04FA11C94159}"/>
          </ac:spMkLst>
        </pc:spChg>
        <pc:spChg chg="mod">
          <ac:chgData name="Diane Alexander" userId="4b7e9a25-cdc8-42ef-a77a-286e5c4cc063" providerId="ADAL" clId="{CD5B9DE0-D6D6-4052-A5FD-71990A2DF4D4}" dt="2023-10-30T17:31:06.745" v="1121" actId="20577"/>
          <ac:spMkLst>
            <pc:docMk/>
            <pc:sldMk cId="1861292522" sldId="256"/>
            <ac:spMk id="201" creationId="{065AEDA4-2BEA-D651-53B1-97012DFB9CA8}"/>
          </ac:spMkLst>
        </pc:spChg>
        <pc:spChg chg="mod">
          <ac:chgData name="Diane Alexander" userId="4b7e9a25-cdc8-42ef-a77a-286e5c4cc063" providerId="ADAL" clId="{CD5B9DE0-D6D6-4052-A5FD-71990A2DF4D4}" dt="2023-10-30T17:18:54.677" v="945" actId="207"/>
          <ac:spMkLst>
            <pc:docMk/>
            <pc:sldMk cId="1861292522" sldId="256"/>
            <ac:spMk id="202" creationId="{06C5FA8D-CCF6-D0CA-B45A-827E36EC467E}"/>
          </ac:spMkLst>
        </pc:spChg>
        <pc:spChg chg="mod">
          <ac:chgData name="Diane Alexander" userId="4b7e9a25-cdc8-42ef-a77a-286e5c4cc063" providerId="ADAL" clId="{CD5B9DE0-D6D6-4052-A5FD-71990A2DF4D4}" dt="2023-10-30T17:18:54.677" v="945" actId="207"/>
          <ac:spMkLst>
            <pc:docMk/>
            <pc:sldMk cId="1861292522" sldId="256"/>
            <ac:spMk id="203" creationId="{0BFB5342-29F5-5279-1B13-94FDA97185A5}"/>
          </ac:spMkLst>
        </pc:spChg>
        <pc:spChg chg="mod">
          <ac:chgData name="Diane Alexander" userId="4b7e9a25-cdc8-42ef-a77a-286e5c4cc063" providerId="ADAL" clId="{CD5B9DE0-D6D6-4052-A5FD-71990A2DF4D4}" dt="2023-10-30T17:18:54.677" v="945" actId="207"/>
          <ac:spMkLst>
            <pc:docMk/>
            <pc:sldMk cId="1861292522" sldId="256"/>
            <ac:spMk id="204" creationId="{BE14F993-5572-D692-DA0D-4BAA48B84D3B}"/>
          </ac:spMkLst>
        </pc:spChg>
        <pc:spChg chg="mod">
          <ac:chgData name="Diane Alexander" userId="4b7e9a25-cdc8-42ef-a77a-286e5c4cc063" providerId="ADAL" clId="{CD5B9DE0-D6D6-4052-A5FD-71990A2DF4D4}" dt="2023-10-30T17:18:54.677" v="945" actId="207"/>
          <ac:spMkLst>
            <pc:docMk/>
            <pc:sldMk cId="1861292522" sldId="256"/>
            <ac:spMk id="205" creationId="{E2452608-8F74-6A17-E567-699B157840BB}"/>
          </ac:spMkLst>
        </pc:spChg>
        <pc:spChg chg="mod">
          <ac:chgData name="Diane Alexander" userId="4b7e9a25-cdc8-42ef-a77a-286e5c4cc063" providerId="ADAL" clId="{CD5B9DE0-D6D6-4052-A5FD-71990A2DF4D4}" dt="2023-10-30T17:18:54.677" v="945" actId="207"/>
          <ac:spMkLst>
            <pc:docMk/>
            <pc:sldMk cId="1861292522" sldId="256"/>
            <ac:spMk id="206" creationId="{863FAE6C-BAD5-365B-724D-7E28852621DC}"/>
          </ac:spMkLst>
        </pc:spChg>
        <pc:spChg chg="mod">
          <ac:chgData name="Diane Alexander" userId="4b7e9a25-cdc8-42ef-a77a-286e5c4cc063" providerId="ADAL" clId="{CD5B9DE0-D6D6-4052-A5FD-71990A2DF4D4}" dt="2023-10-30T17:18:54.677" v="945" actId="207"/>
          <ac:spMkLst>
            <pc:docMk/>
            <pc:sldMk cId="1861292522" sldId="256"/>
            <ac:spMk id="207" creationId="{AA0DB0AD-DA2C-0967-E341-DD51CB3DB829}"/>
          </ac:spMkLst>
        </pc:spChg>
        <pc:spChg chg="mod">
          <ac:chgData name="Diane Alexander" userId="4b7e9a25-cdc8-42ef-a77a-286e5c4cc063" providerId="ADAL" clId="{CD5B9DE0-D6D6-4052-A5FD-71990A2DF4D4}" dt="2023-10-30T17:18:54.677" v="945" actId="207"/>
          <ac:spMkLst>
            <pc:docMk/>
            <pc:sldMk cId="1861292522" sldId="256"/>
            <ac:spMk id="208" creationId="{8DD1592E-378F-B8D8-B3AC-23E39B5CD0FA}"/>
          </ac:spMkLst>
        </pc:spChg>
        <pc:spChg chg="mod">
          <ac:chgData name="Diane Alexander" userId="4b7e9a25-cdc8-42ef-a77a-286e5c4cc063" providerId="ADAL" clId="{CD5B9DE0-D6D6-4052-A5FD-71990A2DF4D4}" dt="2023-10-30T17:18:54.677" v="945" actId="207"/>
          <ac:spMkLst>
            <pc:docMk/>
            <pc:sldMk cId="1861292522" sldId="256"/>
            <ac:spMk id="209" creationId="{9343A1B9-BB7A-2123-C181-6693595C8511}"/>
          </ac:spMkLst>
        </pc:spChg>
        <pc:spChg chg="mod">
          <ac:chgData name="Diane Alexander" userId="4b7e9a25-cdc8-42ef-a77a-286e5c4cc063" providerId="ADAL" clId="{CD5B9DE0-D6D6-4052-A5FD-71990A2DF4D4}" dt="2023-10-30T17:18:54.677" v="945" actId="207"/>
          <ac:spMkLst>
            <pc:docMk/>
            <pc:sldMk cId="1861292522" sldId="256"/>
            <ac:spMk id="210" creationId="{AB177FDA-9AE7-1309-9A1E-5112FEC16261}"/>
          </ac:spMkLst>
        </pc:spChg>
        <pc:spChg chg="mod">
          <ac:chgData name="Diane Alexander" userId="4b7e9a25-cdc8-42ef-a77a-286e5c4cc063" providerId="ADAL" clId="{CD5B9DE0-D6D6-4052-A5FD-71990A2DF4D4}" dt="2023-10-30T17:18:54.677" v="945" actId="207"/>
          <ac:spMkLst>
            <pc:docMk/>
            <pc:sldMk cId="1861292522" sldId="256"/>
            <ac:spMk id="211" creationId="{EA10251A-A073-3707-40FB-B123AD76CE23}"/>
          </ac:spMkLst>
        </pc:spChg>
        <pc:spChg chg="mod">
          <ac:chgData name="Diane Alexander" userId="4b7e9a25-cdc8-42ef-a77a-286e5c4cc063" providerId="ADAL" clId="{CD5B9DE0-D6D6-4052-A5FD-71990A2DF4D4}" dt="2023-10-30T17:31:03.602" v="1119" actId="20577"/>
          <ac:spMkLst>
            <pc:docMk/>
            <pc:sldMk cId="1861292522" sldId="256"/>
            <ac:spMk id="213" creationId="{33701B5B-A16C-A17C-BEDE-2749C6B1167F}"/>
          </ac:spMkLst>
        </pc:spChg>
        <pc:spChg chg="mod">
          <ac:chgData name="Diane Alexander" userId="4b7e9a25-cdc8-42ef-a77a-286e5c4cc063" providerId="ADAL" clId="{CD5B9DE0-D6D6-4052-A5FD-71990A2DF4D4}" dt="2023-10-30T17:18:56.771" v="946" actId="207"/>
          <ac:spMkLst>
            <pc:docMk/>
            <pc:sldMk cId="1861292522" sldId="256"/>
            <ac:spMk id="214" creationId="{728D3C71-CC5B-C7D9-4216-1DD650C4105C}"/>
          </ac:spMkLst>
        </pc:spChg>
        <pc:spChg chg="mod">
          <ac:chgData name="Diane Alexander" userId="4b7e9a25-cdc8-42ef-a77a-286e5c4cc063" providerId="ADAL" clId="{CD5B9DE0-D6D6-4052-A5FD-71990A2DF4D4}" dt="2023-10-30T17:18:56.771" v="946" actId="207"/>
          <ac:spMkLst>
            <pc:docMk/>
            <pc:sldMk cId="1861292522" sldId="256"/>
            <ac:spMk id="215" creationId="{0E0CFE0D-FB6B-17BB-25B1-947BDDC5AB15}"/>
          </ac:spMkLst>
        </pc:spChg>
        <pc:spChg chg="mod">
          <ac:chgData name="Diane Alexander" userId="4b7e9a25-cdc8-42ef-a77a-286e5c4cc063" providerId="ADAL" clId="{CD5B9DE0-D6D6-4052-A5FD-71990A2DF4D4}" dt="2023-10-30T17:18:56.771" v="946" actId="207"/>
          <ac:spMkLst>
            <pc:docMk/>
            <pc:sldMk cId="1861292522" sldId="256"/>
            <ac:spMk id="216" creationId="{A0F50FA3-CDA2-37D4-0EB3-AD627835E19D}"/>
          </ac:spMkLst>
        </pc:spChg>
        <pc:spChg chg="mod">
          <ac:chgData name="Diane Alexander" userId="4b7e9a25-cdc8-42ef-a77a-286e5c4cc063" providerId="ADAL" clId="{CD5B9DE0-D6D6-4052-A5FD-71990A2DF4D4}" dt="2023-10-30T17:18:56.771" v="946" actId="207"/>
          <ac:spMkLst>
            <pc:docMk/>
            <pc:sldMk cId="1861292522" sldId="256"/>
            <ac:spMk id="217" creationId="{07DF478A-7063-FE53-7660-AAF41A21D794}"/>
          </ac:spMkLst>
        </pc:spChg>
        <pc:spChg chg="mod">
          <ac:chgData name="Diane Alexander" userId="4b7e9a25-cdc8-42ef-a77a-286e5c4cc063" providerId="ADAL" clId="{CD5B9DE0-D6D6-4052-A5FD-71990A2DF4D4}" dt="2023-10-30T17:18:56.771" v="946" actId="207"/>
          <ac:spMkLst>
            <pc:docMk/>
            <pc:sldMk cId="1861292522" sldId="256"/>
            <ac:spMk id="218" creationId="{6AAFFC70-103D-8185-DE83-523D157905A8}"/>
          </ac:spMkLst>
        </pc:spChg>
        <pc:spChg chg="mod">
          <ac:chgData name="Diane Alexander" userId="4b7e9a25-cdc8-42ef-a77a-286e5c4cc063" providerId="ADAL" clId="{CD5B9DE0-D6D6-4052-A5FD-71990A2DF4D4}" dt="2023-10-30T17:18:56.771" v="946" actId="207"/>
          <ac:spMkLst>
            <pc:docMk/>
            <pc:sldMk cId="1861292522" sldId="256"/>
            <ac:spMk id="219" creationId="{5C6BAB2B-9CC0-EB63-0411-A1FA549A1B9B}"/>
          </ac:spMkLst>
        </pc:spChg>
        <pc:spChg chg="mod">
          <ac:chgData name="Diane Alexander" userId="4b7e9a25-cdc8-42ef-a77a-286e5c4cc063" providerId="ADAL" clId="{CD5B9DE0-D6D6-4052-A5FD-71990A2DF4D4}" dt="2023-10-30T17:18:56.771" v="946" actId="207"/>
          <ac:spMkLst>
            <pc:docMk/>
            <pc:sldMk cId="1861292522" sldId="256"/>
            <ac:spMk id="220" creationId="{59BBDE85-5D33-CBB8-93F0-C523C98DBE1A}"/>
          </ac:spMkLst>
        </pc:spChg>
        <pc:spChg chg="mod">
          <ac:chgData name="Diane Alexander" userId="4b7e9a25-cdc8-42ef-a77a-286e5c4cc063" providerId="ADAL" clId="{CD5B9DE0-D6D6-4052-A5FD-71990A2DF4D4}" dt="2023-10-30T17:18:56.771" v="946" actId="207"/>
          <ac:spMkLst>
            <pc:docMk/>
            <pc:sldMk cId="1861292522" sldId="256"/>
            <ac:spMk id="221" creationId="{EFE308CA-6C13-613B-366B-46537CE86B2F}"/>
          </ac:spMkLst>
        </pc:spChg>
        <pc:spChg chg="mod">
          <ac:chgData name="Diane Alexander" userId="4b7e9a25-cdc8-42ef-a77a-286e5c4cc063" providerId="ADAL" clId="{CD5B9DE0-D6D6-4052-A5FD-71990A2DF4D4}" dt="2023-10-30T17:18:56.771" v="946" actId="207"/>
          <ac:spMkLst>
            <pc:docMk/>
            <pc:sldMk cId="1861292522" sldId="256"/>
            <ac:spMk id="222" creationId="{6210B2A5-C6C1-FC9C-FEC8-E596AB6816E4}"/>
          </ac:spMkLst>
        </pc:spChg>
        <pc:spChg chg="mod">
          <ac:chgData name="Diane Alexander" userId="4b7e9a25-cdc8-42ef-a77a-286e5c4cc063" providerId="ADAL" clId="{CD5B9DE0-D6D6-4052-A5FD-71990A2DF4D4}" dt="2023-10-30T17:18:56.771" v="946" actId="207"/>
          <ac:spMkLst>
            <pc:docMk/>
            <pc:sldMk cId="1861292522" sldId="256"/>
            <ac:spMk id="223" creationId="{D5A20EBB-9AAE-13E3-C98A-B2752CA65F05}"/>
          </ac:spMkLst>
        </pc:spChg>
        <pc:spChg chg="mod">
          <ac:chgData name="Diane Alexander" userId="4b7e9a25-cdc8-42ef-a77a-286e5c4cc063" providerId="ADAL" clId="{CD5B9DE0-D6D6-4052-A5FD-71990A2DF4D4}" dt="2023-10-30T17:30:57.697" v="1115" actId="20577"/>
          <ac:spMkLst>
            <pc:docMk/>
            <pc:sldMk cId="1861292522" sldId="256"/>
            <ac:spMk id="225" creationId="{EC2D7EA6-1F93-562F-8DA9-56F3C88D19F6}"/>
          </ac:spMkLst>
        </pc:spChg>
        <pc:spChg chg="mod">
          <ac:chgData name="Diane Alexander" userId="4b7e9a25-cdc8-42ef-a77a-286e5c4cc063" providerId="ADAL" clId="{CD5B9DE0-D6D6-4052-A5FD-71990A2DF4D4}" dt="2023-10-30T17:19:03.562" v="947" actId="207"/>
          <ac:spMkLst>
            <pc:docMk/>
            <pc:sldMk cId="1861292522" sldId="256"/>
            <ac:spMk id="226" creationId="{44333AAD-F2F4-04D7-AFB3-1B15786DC236}"/>
          </ac:spMkLst>
        </pc:spChg>
        <pc:spChg chg="mod">
          <ac:chgData name="Diane Alexander" userId="4b7e9a25-cdc8-42ef-a77a-286e5c4cc063" providerId="ADAL" clId="{CD5B9DE0-D6D6-4052-A5FD-71990A2DF4D4}" dt="2023-10-30T17:19:03.562" v="947" actId="207"/>
          <ac:spMkLst>
            <pc:docMk/>
            <pc:sldMk cId="1861292522" sldId="256"/>
            <ac:spMk id="227" creationId="{4BE5DD87-DA32-C939-50C4-242D0BE5EDA6}"/>
          </ac:spMkLst>
        </pc:spChg>
        <pc:spChg chg="mod">
          <ac:chgData name="Diane Alexander" userId="4b7e9a25-cdc8-42ef-a77a-286e5c4cc063" providerId="ADAL" clId="{CD5B9DE0-D6D6-4052-A5FD-71990A2DF4D4}" dt="2023-10-30T17:19:03.562" v="947" actId="207"/>
          <ac:spMkLst>
            <pc:docMk/>
            <pc:sldMk cId="1861292522" sldId="256"/>
            <ac:spMk id="228" creationId="{E1C0587A-CAA2-80BB-7D76-575A7E9BDA50}"/>
          </ac:spMkLst>
        </pc:spChg>
        <pc:spChg chg="mod">
          <ac:chgData name="Diane Alexander" userId="4b7e9a25-cdc8-42ef-a77a-286e5c4cc063" providerId="ADAL" clId="{CD5B9DE0-D6D6-4052-A5FD-71990A2DF4D4}" dt="2023-10-30T17:19:03.562" v="947" actId="207"/>
          <ac:spMkLst>
            <pc:docMk/>
            <pc:sldMk cId="1861292522" sldId="256"/>
            <ac:spMk id="229" creationId="{34DB737A-CA13-DCD5-128A-B462F549960F}"/>
          </ac:spMkLst>
        </pc:spChg>
        <pc:spChg chg="mod">
          <ac:chgData name="Diane Alexander" userId="4b7e9a25-cdc8-42ef-a77a-286e5c4cc063" providerId="ADAL" clId="{CD5B9DE0-D6D6-4052-A5FD-71990A2DF4D4}" dt="2023-10-30T17:19:03.562" v="947" actId="207"/>
          <ac:spMkLst>
            <pc:docMk/>
            <pc:sldMk cId="1861292522" sldId="256"/>
            <ac:spMk id="230" creationId="{005FA712-E4A2-6938-35FE-7B643FE129FB}"/>
          </ac:spMkLst>
        </pc:spChg>
        <pc:spChg chg="mod">
          <ac:chgData name="Diane Alexander" userId="4b7e9a25-cdc8-42ef-a77a-286e5c4cc063" providerId="ADAL" clId="{CD5B9DE0-D6D6-4052-A5FD-71990A2DF4D4}" dt="2023-10-30T17:19:03.562" v="947" actId="207"/>
          <ac:spMkLst>
            <pc:docMk/>
            <pc:sldMk cId="1861292522" sldId="256"/>
            <ac:spMk id="231" creationId="{283727F4-C29A-6BF2-E071-F64E17A4DD91}"/>
          </ac:spMkLst>
        </pc:spChg>
        <pc:spChg chg="mod">
          <ac:chgData name="Diane Alexander" userId="4b7e9a25-cdc8-42ef-a77a-286e5c4cc063" providerId="ADAL" clId="{CD5B9DE0-D6D6-4052-A5FD-71990A2DF4D4}" dt="2023-10-30T17:19:03.562" v="947" actId="207"/>
          <ac:spMkLst>
            <pc:docMk/>
            <pc:sldMk cId="1861292522" sldId="256"/>
            <ac:spMk id="232" creationId="{A6DD9A9B-5CC8-5ED0-AE9A-428976DD2FC6}"/>
          </ac:spMkLst>
        </pc:spChg>
        <pc:spChg chg="mod">
          <ac:chgData name="Diane Alexander" userId="4b7e9a25-cdc8-42ef-a77a-286e5c4cc063" providerId="ADAL" clId="{CD5B9DE0-D6D6-4052-A5FD-71990A2DF4D4}" dt="2023-10-30T17:19:03.562" v="947" actId="207"/>
          <ac:spMkLst>
            <pc:docMk/>
            <pc:sldMk cId="1861292522" sldId="256"/>
            <ac:spMk id="233" creationId="{1CAE3876-4069-5823-6F3A-6311795C722D}"/>
          </ac:spMkLst>
        </pc:spChg>
        <pc:spChg chg="mod">
          <ac:chgData name="Diane Alexander" userId="4b7e9a25-cdc8-42ef-a77a-286e5c4cc063" providerId="ADAL" clId="{CD5B9DE0-D6D6-4052-A5FD-71990A2DF4D4}" dt="2023-10-30T17:19:03.562" v="947" actId="207"/>
          <ac:spMkLst>
            <pc:docMk/>
            <pc:sldMk cId="1861292522" sldId="256"/>
            <ac:spMk id="234" creationId="{F92CEE57-26AB-F577-1532-0827E55F9D28}"/>
          </ac:spMkLst>
        </pc:spChg>
        <pc:spChg chg="mod">
          <ac:chgData name="Diane Alexander" userId="4b7e9a25-cdc8-42ef-a77a-286e5c4cc063" providerId="ADAL" clId="{CD5B9DE0-D6D6-4052-A5FD-71990A2DF4D4}" dt="2023-10-30T17:19:03.562" v="947" actId="207"/>
          <ac:spMkLst>
            <pc:docMk/>
            <pc:sldMk cId="1861292522" sldId="256"/>
            <ac:spMk id="235" creationId="{5C322B7C-51BF-C591-1356-E58251257363}"/>
          </ac:spMkLst>
        </pc:spChg>
        <pc:spChg chg="mod">
          <ac:chgData name="Diane Alexander" userId="4b7e9a25-cdc8-42ef-a77a-286e5c4cc063" providerId="ADAL" clId="{CD5B9DE0-D6D6-4052-A5FD-71990A2DF4D4}" dt="2023-10-30T17:32:11.980" v="1131" actId="14100"/>
          <ac:spMkLst>
            <pc:docMk/>
            <pc:sldMk cId="1861292522" sldId="256"/>
            <ac:spMk id="237" creationId="{54A73CFC-E2BC-AAD0-28CA-AC80F6295A84}"/>
          </ac:spMkLst>
        </pc:spChg>
        <pc:spChg chg="mod">
          <ac:chgData name="Diane Alexander" userId="4b7e9a25-cdc8-42ef-a77a-286e5c4cc063" providerId="ADAL" clId="{CD5B9DE0-D6D6-4052-A5FD-71990A2DF4D4}" dt="2023-10-30T17:19:06.322" v="948" actId="207"/>
          <ac:spMkLst>
            <pc:docMk/>
            <pc:sldMk cId="1861292522" sldId="256"/>
            <ac:spMk id="238" creationId="{20596C8D-6F57-EE43-4BDD-3C0A324F1D4F}"/>
          </ac:spMkLst>
        </pc:spChg>
        <pc:spChg chg="mod">
          <ac:chgData name="Diane Alexander" userId="4b7e9a25-cdc8-42ef-a77a-286e5c4cc063" providerId="ADAL" clId="{CD5B9DE0-D6D6-4052-A5FD-71990A2DF4D4}" dt="2023-10-30T17:19:06.322" v="948" actId="207"/>
          <ac:spMkLst>
            <pc:docMk/>
            <pc:sldMk cId="1861292522" sldId="256"/>
            <ac:spMk id="239" creationId="{7D21AC5D-8A08-77E0-7289-93D64B6B97F9}"/>
          </ac:spMkLst>
        </pc:spChg>
        <pc:spChg chg="mod">
          <ac:chgData name="Diane Alexander" userId="4b7e9a25-cdc8-42ef-a77a-286e5c4cc063" providerId="ADAL" clId="{CD5B9DE0-D6D6-4052-A5FD-71990A2DF4D4}" dt="2023-10-30T17:19:06.322" v="948" actId="207"/>
          <ac:spMkLst>
            <pc:docMk/>
            <pc:sldMk cId="1861292522" sldId="256"/>
            <ac:spMk id="240" creationId="{CD9ED316-9621-5D7B-0537-DB9E3F64F755}"/>
          </ac:spMkLst>
        </pc:spChg>
        <pc:spChg chg="mod">
          <ac:chgData name="Diane Alexander" userId="4b7e9a25-cdc8-42ef-a77a-286e5c4cc063" providerId="ADAL" clId="{CD5B9DE0-D6D6-4052-A5FD-71990A2DF4D4}" dt="2023-10-30T17:19:06.322" v="948" actId="207"/>
          <ac:spMkLst>
            <pc:docMk/>
            <pc:sldMk cId="1861292522" sldId="256"/>
            <ac:spMk id="241" creationId="{7BFFD8A2-9CE3-5AC5-5D28-3A52DFD504A7}"/>
          </ac:spMkLst>
        </pc:spChg>
        <pc:spChg chg="mod">
          <ac:chgData name="Diane Alexander" userId="4b7e9a25-cdc8-42ef-a77a-286e5c4cc063" providerId="ADAL" clId="{CD5B9DE0-D6D6-4052-A5FD-71990A2DF4D4}" dt="2023-10-30T17:19:06.322" v="948" actId="207"/>
          <ac:spMkLst>
            <pc:docMk/>
            <pc:sldMk cId="1861292522" sldId="256"/>
            <ac:spMk id="242" creationId="{F6C83840-8E9A-2377-60E5-612A2BB84153}"/>
          </ac:spMkLst>
        </pc:spChg>
        <pc:spChg chg="mod">
          <ac:chgData name="Diane Alexander" userId="4b7e9a25-cdc8-42ef-a77a-286e5c4cc063" providerId="ADAL" clId="{CD5B9DE0-D6D6-4052-A5FD-71990A2DF4D4}" dt="2023-10-30T17:19:06.322" v="948" actId="207"/>
          <ac:spMkLst>
            <pc:docMk/>
            <pc:sldMk cId="1861292522" sldId="256"/>
            <ac:spMk id="243" creationId="{BCA1F3FC-F6CA-8AF1-8DE0-B3AB99B82AD2}"/>
          </ac:spMkLst>
        </pc:spChg>
        <pc:spChg chg="mod">
          <ac:chgData name="Diane Alexander" userId="4b7e9a25-cdc8-42ef-a77a-286e5c4cc063" providerId="ADAL" clId="{CD5B9DE0-D6D6-4052-A5FD-71990A2DF4D4}" dt="2023-10-30T17:19:06.322" v="948" actId="207"/>
          <ac:spMkLst>
            <pc:docMk/>
            <pc:sldMk cId="1861292522" sldId="256"/>
            <ac:spMk id="244" creationId="{D95A12FE-521B-3822-C5C9-AD1741C57125}"/>
          </ac:spMkLst>
        </pc:spChg>
        <pc:spChg chg="mod">
          <ac:chgData name="Diane Alexander" userId="4b7e9a25-cdc8-42ef-a77a-286e5c4cc063" providerId="ADAL" clId="{CD5B9DE0-D6D6-4052-A5FD-71990A2DF4D4}" dt="2023-10-30T17:19:06.322" v="948" actId="207"/>
          <ac:spMkLst>
            <pc:docMk/>
            <pc:sldMk cId="1861292522" sldId="256"/>
            <ac:spMk id="245" creationId="{2A001EDE-9FBD-BA13-5A4F-85D449A9888D}"/>
          </ac:spMkLst>
        </pc:spChg>
        <pc:spChg chg="mod">
          <ac:chgData name="Diane Alexander" userId="4b7e9a25-cdc8-42ef-a77a-286e5c4cc063" providerId="ADAL" clId="{CD5B9DE0-D6D6-4052-A5FD-71990A2DF4D4}" dt="2023-10-30T17:19:06.322" v="948" actId="207"/>
          <ac:spMkLst>
            <pc:docMk/>
            <pc:sldMk cId="1861292522" sldId="256"/>
            <ac:spMk id="246" creationId="{F2E448F7-E896-C2E3-E762-2684E5FAEBCE}"/>
          </ac:spMkLst>
        </pc:spChg>
        <pc:spChg chg="mod">
          <ac:chgData name="Diane Alexander" userId="4b7e9a25-cdc8-42ef-a77a-286e5c4cc063" providerId="ADAL" clId="{CD5B9DE0-D6D6-4052-A5FD-71990A2DF4D4}" dt="2023-10-30T17:19:06.322" v="948" actId="207"/>
          <ac:spMkLst>
            <pc:docMk/>
            <pc:sldMk cId="1861292522" sldId="256"/>
            <ac:spMk id="247" creationId="{27AC830E-D29C-EFE2-9D93-86C3C264B51D}"/>
          </ac:spMkLst>
        </pc:spChg>
        <pc:spChg chg="mod">
          <ac:chgData name="Diane Alexander" userId="4b7e9a25-cdc8-42ef-a77a-286e5c4cc063" providerId="ADAL" clId="{CD5B9DE0-D6D6-4052-A5FD-71990A2DF4D4}" dt="2023-10-30T17:28:19.607" v="1092" actId="20577"/>
          <ac:spMkLst>
            <pc:docMk/>
            <pc:sldMk cId="1861292522" sldId="256"/>
            <ac:spMk id="249" creationId="{CB4BBAC1-0D53-B869-FE6D-A377E715F76C}"/>
          </ac:spMkLst>
        </pc:spChg>
        <pc:spChg chg="mod">
          <ac:chgData name="Diane Alexander" userId="4b7e9a25-cdc8-42ef-a77a-286e5c4cc063" providerId="ADAL" clId="{CD5B9DE0-D6D6-4052-A5FD-71990A2DF4D4}" dt="2023-10-30T17:19:08.906" v="949" actId="207"/>
          <ac:spMkLst>
            <pc:docMk/>
            <pc:sldMk cId="1861292522" sldId="256"/>
            <ac:spMk id="250" creationId="{4DFB89EB-ACEA-AEEB-09E7-2984A1451DDC}"/>
          </ac:spMkLst>
        </pc:spChg>
        <pc:spChg chg="mod">
          <ac:chgData name="Diane Alexander" userId="4b7e9a25-cdc8-42ef-a77a-286e5c4cc063" providerId="ADAL" clId="{CD5B9DE0-D6D6-4052-A5FD-71990A2DF4D4}" dt="2023-10-30T17:19:08.906" v="949" actId="207"/>
          <ac:spMkLst>
            <pc:docMk/>
            <pc:sldMk cId="1861292522" sldId="256"/>
            <ac:spMk id="251" creationId="{CA2FEE38-AB88-9719-0F55-FF776C1325A7}"/>
          </ac:spMkLst>
        </pc:spChg>
        <pc:spChg chg="mod">
          <ac:chgData name="Diane Alexander" userId="4b7e9a25-cdc8-42ef-a77a-286e5c4cc063" providerId="ADAL" clId="{CD5B9DE0-D6D6-4052-A5FD-71990A2DF4D4}" dt="2023-10-30T17:19:08.906" v="949" actId="207"/>
          <ac:spMkLst>
            <pc:docMk/>
            <pc:sldMk cId="1861292522" sldId="256"/>
            <ac:spMk id="252" creationId="{AFA8ECBB-05EF-83C4-930C-81F141C3644D}"/>
          </ac:spMkLst>
        </pc:spChg>
        <pc:spChg chg="mod">
          <ac:chgData name="Diane Alexander" userId="4b7e9a25-cdc8-42ef-a77a-286e5c4cc063" providerId="ADAL" clId="{CD5B9DE0-D6D6-4052-A5FD-71990A2DF4D4}" dt="2023-10-30T17:19:08.906" v="949" actId="207"/>
          <ac:spMkLst>
            <pc:docMk/>
            <pc:sldMk cId="1861292522" sldId="256"/>
            <ac:spMk id="253" creationId="{C38D0EEA-2F06-37F3-3193-E5DD3ADD1238}"/>
          </ac:spMkLst>
        </pc:spChg>
        <pc:spChg chg="mod">
          <ac:chgData name="Diane Alexander" userId="4b7e9a25-cdc8-42ef-a77a-286e5c4cc063" providerId="ADAL" clId="{CD5B9DE0-D6D6-4052-A5FD-71990A2DF4D4}" dt="2023-10-30T17:19:08.906" v="949" actId="207"/>
          <ac:spMkLst>
            <pc:docMk/>
            <pc:sldMk cId="1861292522" sldId="256"/>
            <ac:spMk id="254" creationId="{C4B74063-16BF-5849-E94E-6ECC94D94234}"/>
          </ac:spMkLst>
        </pc:spChg>
        <pc:spChg chg="mod">
          <ac:chgData name="Diane Alexander" userId="4b7e9a25-cdc8-42ef-a77a-286e5c4cc063" providerId="ADAL" clId="{CD5B9DE0-D6D6-4052-A5FD-71990A2DF4D4}" dt="2023-10-30T17:19:08.906" v="949" actId="207"/>
          <ac:spMkLst>
            <pc:docMk/>
            <pc:sldMk cId="1861292522" sldId="256"/>
            <ac:spMk id="255" creationId="{68199B50-5F6B-16FB-1B4F-42B9331674FE}"/>
          </ac:spMkLst>
        </pc:spChg>
        <pc:spChg chg="mod">
          <ac:chgData name="Diane Alexander" userId="4b7e9a25-cdc8-42ef-a77a-286e5c4cc063" providerId="ADAL" clId="{CD5B9DE0-D6D6-4052-A5FD-71990A2DF4D4}" dt="2023-10-30T17:19:08.906" v="949" actId="207"/>
          <ac:spMkLst>
            <pc:docMk/>
            <pc:sldMk cId="1861292522" sldId="256"/>
            <ac:spMk id="256" creationId="{90ED868F-6DDA-6FEA-E31E-71932DEC7305}"/>
          </ac:spMkLst>
        </pc:spChg>
        <pc:spChg chg="mod">
          <ac:chgData name="Diane Alexander" userId="4b7e9a25-cdc8-42ef-a77a-286e5c4cc063" providerId="ADAL" clId="{CD5B9DE0-D6D6-4052-A5FD-71990A2DF4D4}" dt="2023-10-30T17:19:08.906" v="949" actId="207"/>
          <ac:spMkLst>
            <pc:docMk/>
            <pc:sldMk cId="1861292522" sldId="256"/>
            <ac:spMk id="257" creationId="{DD4E1DEE-D620-3E18-FC10-C953E183DF59}"/>
          </ac:spMkLst>
        </pc:spChg>
        <pc:spChg chg="mod">
          <ac:chgData name="Diane Alexander" userId="4b7e9a25-cdc8-42ef-a77a-286e5c4cc063" providerId="ADAL" clId="{CD5B9DE0-D6D6-4052-A5FD-71990A2DF4D4}" dt="2023-10-30T17:19:08.906" v="949" actId="207"/>
          <ac:spMkLst>
            <pc:docMk/>
            <pc:sldMk cId="1861292522" sldId="256"/>
            <ac:spMk id="258" creationId="{71FEF451-B7FB-F113-33BF-60D5618F8854}"/>
          </ac:spMkLst>
        </pc:spChg>
        <pc:spChg chg="mod">
          <ac:chgData name="Diane Alexander" userId="4b7e9a25-cdc8-42ef-a77a-286e5c4cc063" providerId="ADAL" clId="{CD5B9DE0-D6D6-4052-A5FD-71990A2DF4D4}" dt="2023-10-30T17:19:08.906" v="949" actId="207"/>
          <ac:spMkLst>
            <pc:docMk/>
            <pc:sldMk cId="1861292522" sldId="256"/>
            <ac:spMk id="259" creationId="{BBC30023-1072-DD27-C975-7916359A8677}"/>
          </ac:spMkLst>
        </pc:spChg>
        <pc:spChg chg="mod">
          <ac:chgData name="Diane Alexander" userId="4b7e9a25-cdc8-42ef-a77a-286e5c4cc063" providerId="ADAL" clId="{CD5B9DE0-D6D6-4052-A5FD-71990A2DF4D4}" dt="2023-10-30T17:23:33.842" v="1004" actId="20577"/>
          <ac:spMkLst>
            <pc:docMk/>
            <pc:sldMk cId="1861292522" sldId="256"/>
            <ac:spMk id="261" creationId="{C4532641-74DB-9F58-EE9B-C6933A877554}"/>
          </ac:spMkLst>
        </pc:spChg>
        <pc:spChg chg="mod">
          <ac:chgData name="Diane Alexander" userId="4b7e9a25-cdc8-42ef-a77a-286e5c4cc063" providerId="ADAL" clId="{CD5B9DE0-D6D6-4052-A5FD-71990A2DF4D4}" dt="2023-10-30T17:19:11.917" v="950" actId="207"/>
          <ac:spMkLst>
            <pc:docMk/>
            <pc:sldMk cId="1861292522" sldId="256"/>
            <ac:spMk id="262" creationId="{7291BB64-ADD2-900A-CF15-613381DB9FD2}"/>
          </ac:spMkLst>
        </pc:spChg>
        <pc:spChg chg="mod">
          <ac:chgData name="Diane Alexander" userId="4b7e9a25-cdc8-42ef-a77a-286e5c4cc063" providerId="ADAL" clId="{CD5B9DE0-D6D6-4052-A5FD-71990A2DF4D4}" dt="2023-10-30T17:19:11.917" v="950" actId="207"/>
          <ac:spMkLst>
            <pc:docMk/>
            <pc:sldMk cId="1861292522" sldId="256"/>
            <ac:spMk id="263" creationId="{C86C1E66-8088-76E0-62B8-66086F670360}"/>
          </ac:spMkLst>
        </pc:spChg>
        <pc:spChg chg="mod">
          <ac:chgData name="Diane Alexander" userId="4b7e9a25-cdc8-42ef-a77a-286e5c4cc063" providerId="ADAL" clId="{CD5B9DE0-D6D6-4052-A5FD-71990A2DF4D4}" dt="2023-10-30T17:19:11.917" v="950" actId="207"/>
          <ac:spMkLst>
            <pc:docMk/>
            <pc:sldMk cId="1861292522" sldId="256"/>
            <ac:spMk id="264" creationId="{8F880916-D170-063A-0129-00C36485BB9F}"/>
          </ac:spMkLst>
        </pc:spChg>
        <pc:spChg chg="mod">
          <ac:chgData name="Diane Alexander" userId="4b7e9a25-cdc8-42ef-a77a-286e5c4cc063" providerId="ADAL" clId="{CD5B9DE0-D6D6-4052-A5FD-71990A2DF4D4}" dt="2023-10-30T17:19:11.917" v="950" actId="207"/>
          <ac:spMkLst>
            <pc:docMk/>
            <pc:sldMk cId="1861292522" sldId="256"/>
            <ac:spMk id="265" creationId="{974CC3B7-EEBA-DF7A-74E0-FF9C662BD9F5}"/>
          </ac:spMkLst>
        </pc:spChg>
        <pc:spChg chg="mod">
          <ac:chgData name="Diane Alexander" userId="4b7e9a25-cdc8-42ef-a77a-286e5c4cc063" providerId="ADAL" clId="{CD5B9DE0-D6D6-4052-A5FD-71990A2DF4D4}" dt="2023-10-30T17:19:11.917" v="950" actId="207"/>
          <ac:spMkLst>
            <pc:docMk/>
            <pc:sldMk cId="1861292522" sldId="256"/>
            <ac:spMk id="266" creationId="{A4067DF2-F5F9-D4E9-4A6C-A5924C2E3619}"/>
          </ac:spMkLst>
        </pc:spChg>
        <pc:spChg chg="mod">
          <ac:chgData name="Diane Alexander" userId="4b7e9a25-cdc8-42ef-a77a-286e5c4cc063" providerId="ADAL" clId="{CD5B9DE0-D6D6-4052-A5FD-71990A2DF4D4}" dt="2023-10-30T17:19:11.917" v="950" actId="207"/>
          <ac:spMkLst>
            <pc:docMk/>
            <pc:sldMk cId="1861292522" sldId="256"/>
            <ac:spMk id="267" creationId="{8A0DBDFD-DBE1-F2E9-D4CC-EFC349D2DF03}"/>
          </ac:spMkLst>
        </pc:spChg>
        <pc:spChg chg="mod">
          <ac:chgData name="Diane Alexander" userId="4b7e9a25-cdc8-42ef-a77a-286e5c4cc063" providerId="ADAL" clId="{CD5B9DE0-D6D6-4052-A5FD-71990A2DF4D4}" dt="2023-10-30T17:19:11.917" v="950" actId="207"/>
          <ac:spMkLst>
            <pc:docMk/>
            <pc:sldMk cId="1861292522" sldId="256"/>
            <ac:spMk id="268" creationId="{7053EBE7-BA2D-A9EB-33A8-456A1588AA6A}"/>
          </ac:spMkLst>
        </pc:spChg>
        <pc:spChg chg="mod">
          <ac:chgData name="Diane Alexander" userId="4b7e9a25-cdc8-42ef-a77a-286e5c4cc063" providerId="ADAL" clId="{CD5B9DE0-D6D6-4052-A5FD-71990A2DF4D4}" dt="2023-10-30T17:19:11.917" v="950" actId="207"/>
          <ac:spMkLst>
            <pc:docMk/>
            <pc:sldMk cId="1861292522" sldId="256"/>
            <ac:spMk id="269" creationId="{EC4C5454-778D-F74B-B576-47F8B1A91A17}"/>
          </ac:spMkLst>
        </pc:spChg>
        <pc:spChg chg="mod">
          <ac:chgData name="Diane Alexander" userId="4b7e9a25-cdc8-42ef-a77a-286e5c4cc063" providerId="ADAL" clId="{CD5B9DE0-D6D6-4052-A5FD-71990A2DF4D4}" dt="2023-10-30T17:19:11.917" v="950" actId="207"/>
          <ac:spMkLst>
            <pc:docMk/>
            <pc:sldMk cId="1861292522" sldId="256"/>
            <ac:spMk id="270" creationId="{2676F37E-F3B3-4082-4FDA-58D888FBC883}"/>
          </ac:spMkLst>
        </pc:spChg>
        <pc:spChg chg="mod">
          <ac:chgData name="Diane Alexander" userId="4b7e9a25-cdc8-42ef-a77a-286e5c4cc063" providerId="ADAL" clId="{CD5B9DE0-D6D6-4052-A5FD-71990A2DF4D4}" dt="2023-10-30T17:19:11.917" v="950" actId="207"/>
          <ac:spMkLst>
            <pc:docMk/>
            <pc:sldMk cId="1861292522" sldId="256"/>
            <ac:spMk id="271" creationId="{C6B75955-36F9-CE16-A674-CE89484C35B1}"/>
          </ac:spMkLst>
        </pc:spChg>
        <pc:spChg chg="mod">
          <ac:chgData name="Diane Alexander" userId="4b7e9a25-cdc8-42ef-a77a-286e5c4cc063" providerId="ADAL" clId="{CD5B9DE0-D6D6-4052-A5FD-71990A2DF4D4}" dt="2023-10-30T17:49:55.529" v="1529" actId="20577"/>
          <ac:spMkLst>
            <pc:docMk/>
            <pc:sldMk cId="1861292522" sldId="256"/>
            <ac:spMk id="285" creationId="{571B1B77-4E07-24EB-7AA4-16753A0E4157}"/>
          </ac:spMkLst>
        </pc:spChg>
        <pc:spChg chg="mod">
          <ac:chgData name="Diane Alexander" userId="4b7e9a25-cdc8-42ef-a77a-286e5c4cc063" providerId="ADAL" clId="{CD5B9DE0-D6D6-4052-A5FD-71990A2DF4D4}" dt="2023-10-30T17:19:20.172" v="951" actId="207"/>
          <ac:spMkLst>
            <pc:docMk/>
            <pc:sldMk cId="1861292522" sldId="256"/>
            <ac:spMk id="286" creationId="{4C1A3ECD-5445-93A2-39AD-BE2F7797F7AA}"/>
          </ac:spMkLst>
        </pc:spChg>
        <pc:spChg chg="mod">
          <ac:chgData name="Diane Alexander" userId="4b7e9a25-cdc8-42ef-a77a-286e5c4cc063" providerId="ADAL" clId="{CD5B9DE0-D6D6-4052-A5FD-71990A2DF4D4}" dt="2023-10-30T17:19:20.172" v="951" actId="207"/>
          <ac:spMkLst>
            <pc:docMk/>
            <pc:sldMk cId="1861292522" sldId="256"/>
            <ac:spMk id="287" creationId="{55594360-99DD-6E85-DEA1-0A22008D7004}"/>
          </ac:spMkLst>
        </pc:spChg>
        <pc:spChg chg="mod">
          <ac:chgData name="Diane Alexander" userId="4b7e9a25-cdc8-42ef-a77a-286e5c4cc063" providerId="ADAL" clId="{CD5B9DE0-D6D6-4052-A5FD-71990A2DF4D4}" dt="2023-10-30T17:19:20.172" v="951" actId="207"/>
          <ac:spMkLst>
            <pc:docMk/>
            <pc:sldMk cId="1861292522" sldId="256"/>
            <ac:spMk id="288" creationId="{B130D2CD-68EF-2B16-8B32-115E054D2D06}"/>
          </ac:spMkLst>
        </pc:spChg>
        <pc:spChg chg="mod">
          <ac:chgData name="Diane Alexander" userId="4b7e9a25-cdc8-42ef-a77a-286e5c4cc063" providerId="ADAL" clId="{CD5B9DE0-D6D6-4052-A5FD-71990A2DF4D4}" dt="2023-10-30T17:19:20.172" v="951" actId="207"/>
          <ac:spMkLst>
            <pc:docMk/>
            <pc:sldMk cId="1861292522" sldId="256"/>
            <ac:spMk id="289" creationId="{D8EA9B0B-979A-DD53-514C-B483DC516020}"/>
          </ac:spMkLst>
        </pc:spChg>
        <pc:spChg chg="mod">
          <ac:chgData name="Diane Alexander" userId="4b7e9a25-cdc8-42ef-a77a-286e5c4cc063" providerId="ADAL" clId="{CD5B9DE0-D6D6-4052-A5FD-71990A2DF4D4}" dt="2023-10-30T17:19:20.172" v="951" actId="207"/>
          <ac:spMkLst>
            <pc:docMk/>
            <pc:sldMk cId="1861292522" sldId="256"/>
            <ac:spMk id="290" creationId="{C7AA0F75-141A-09D3-FCBB-36F88AAE9B42}"/>
          </ac:spMkLst>
        </pc:spChg>
        <pc:spChg chg="mod">
          <ac:chgData name="Diane Alexander" userId="4b7e9a25-cdc8-42ef-a77a-286e5c4cc063" providerId="ADAL" clId="{CD5B9DE0-D6D6-4052-A5FD-71990A2DF4D4}" dt="2023-10-30T17:19:20.172" v="951" actId="207"/>
          <ac:spMkLst>
            <pc:docMk/>
            <pc:sldMk cId="1861292522" sldId="256"/>
            <ac:spMk id="291" creationId="{9BC62A3A-D044-A854-35CF-FDAA6424A812}"/>
          </ac:spMkLst>
        </pc:spChg>
        <pc:spChg chg="mod">
          <ac:chgData name="Diane Alexander" userId="4b7e9a25-cdc8-42ef-a77a-286e5c4cc063" providerId="ADAL" clId="{CD5B9DE0-D6D6-4052-A5FD-71990A2DF4D4}" dt="2023-10-30T17:19:20.172" v="951" actId="207"/>
          <ac:spMkLst>
            <pc:docMk/>
            <pc:sldMk cId="1861292522" sldId="256"/>
            <ac:spMk id="292" creationId="{8BB87DB5-4EAB-E316-B2CA-905CFAC6F192}"/>
          </ac:spMkLst>
        </pc:spChg>
        <pc:spChg chg="mod">
          <ac:chgData name="Diane Alexander" userId="4b7e9a25-cdc8-42ef-a77a-286e5c4cc063" providerId="ADAL" clId="{CD5B9DE0-D6D6-4052-A5FD-71990A2DF4D4}" dt="2023-10-30T17:19:20.172" v="951" actId="207"/>
          <ac:spMkLst>
            <pc:docMk/>
            <pc:sldMk cId="1861292522" sldId="256"/>
            <ac:spMk id="293" creationId="{7714D71F-1D46-4B46-CF60-0EC6B0EA1D6E}"/>
          </ac:spMkLst>
        </pc:spChg>
        <pc:spChg chg="mod">
          <ac:chgData name="Diane Alexander" userId="4b7e9a25-cdc8-42ef-a77a-286e5c4cc063" providerId="ADAL" clId="{CD5B9DE0-D6D6-4052-A5FD-71990A2DF4D4}" dt="2023-10-30T17:19:20.172" v="951" actId="207"/>
          <ac:spMkLst>
            <pc:docMk/>
            <pc:sldMk cId="1861292522" sldId="256"/>
            <ac:spMk id="294" creationId="{44307152-0E29-337B-33BC-FD2E6499FBC3}"/>
          </ac:spMkLst>
        </pc:spChg>
        <pc:spChg chg="mod">
          <ac:chgData name="Diane Alexander" userId="4b7e9a25-cdc8-42ef-a77a-286e5c4cc063" providerId="ADAL" clId="{CD5B9DE0-D6D6-4052-A5FD-71990A2DF4D4}" dt="2023-10-30T17:19:20.172" v="951" actId="207"/>
          <ac:spMkLst>
            <pc:docMk/>
            <pc:sldMk cId="1861292522" sldId="256"/>
            <ac:spMk id="295" creationId="{BD85A7B4-A054-4392-F16C-ACB32408730A}"/>
          </ac:spMkLst>
        </pc:spChg>
        <pc:spChg chg="mod">
          <ac:chgData name="Diane Alexander" userId="4b7e9a25-cdc8-42ef-a77a-286e5c4cc063" providerId="ADAL" clId="{CD5B9DE0-D6D6-4052-A5FD-71990A2DF4D4}" dt="2023-10-30T17:21:55.652" v="990" actId="207"/>
          <ac:spMkLst>
            <pc:docMk/>
            <pc:sldMk cId="1861292522" sldId="256"/>
            <ac:spMk id="448" creationId="{CB722109-C9E9-A945-BC31-389F864D47D4}"/>
          </ac:spMkLst>
        </pc:spChg>
        <pc:spChg chg="mod">
          <ac:chgData name="Diane Alexander" userId="4b7e9a25-cdc8-42ef-a77a-286e5c4cc063" providerId="ADAL" clId="{CD5B9DE0-D6D6-4052-A5FD-71990A2DF4D4}" dt="2023-10-30T17:21:55.652" v="990" actId="207"/>
          <ac:spMkLst>
            <pc:docMk/>
            <pc:sldMk cId="1861292522" sldId="256"/>
            <ac:spMk id="449" creationId="{FB4E1BBE-4824-DC16-B860-9CB05DBBC78F}"/>
          </ac:spMkLst>
        </pc:spChg>
        <pc:spChg chg="mod">
          <ac:chgData name="Diane Alexander" userId="4b7e9a25-cdc8-42ef-a77a-286e5c4cc063" providerId="ADAL" clId="{CD5B9DE0-D6D6-4052-A5FD-71990A2DF4D4}" dt="2023-10-30T17:21:50.429" v="988" actId="207"/>
          <ac:spMkLst>
            <pc:docMk/>
            <pc:sldMk cId="1861292522" sldId="256"/>
            <ac:spMk id="451" creationId="{56B40B91-3846-5669-4427-0CD3926FC1D1}"/>
          </ac:spMkLst>
        </pc:spChg>
        <pc:spChg chg="mod">
          <ac:chgData name="Diane Alexander" userId="4b7e9a25-cdc8-42ef-a77a-286e5c4cc063" providerId="ADAL" clId="{CD5B9DE0-D6D6-4052-A5FD-71990A2DF4D4}" dt="2023-10-30T17:21:50.429" v="988" actId="207"/>
          <ac:spMkLst>
            <pc:docMk/>
            <pc:sldMk cId="1861292522" sldId="256"/>
            <ac:spMk id="452" creationId="{73644DA0-D635-19CF-6AE2-CF8F3FA3FEC7}"/>
          </ac:spMkLst>
        </pc:spChg>
        <pc:spChg chg="mod">
          <ac:chgData name="Diane Alexander" userId="4b7e9a25-cdc8-42ef-a77a-286e5c4cc063" providerId="ADAL" clId="{CD5B9DE0-D6D6-4052-A5FD-71990A2DF4D4}" dt="2023-10-30T17:21:50.429" v="988" actId="207"/>
          <ac:spMkLst>
            <pc:docMk/>
            <pc:sldMk cId="1861292522" sldId="256"/>
            <ac:spMk id="453" creationId="{37A8A3CF-F76D-0E0C-D589-5A43FA152A1D}"/>
          </ac:spMkLst>
        </pc:spChg>
        <pc:spChg chg="mod">
          <ac:chgData name="Diane Alexander" userId="4b7e9a25-cdc8-42ef-a77a-286e5c4cc063" providerId="ADAL" clId="{CD5B9DE0-D6D6-4052-A5FD-71990A2DF4D4}" dt="2023-10-30T17:21:50.429" v="988" actId="207"/>
          <ac:spMkLst>
            <pc:docMk/>
            <pc:sldMk cId="1861292522" sldId="256"/>
            <ac:spMk id="454" creationId="{0B90263C-D9B9-2BE1-661E-F4B92EA4D6B3}"/>
          </ac:spMkLst>
        </pc:spChg>
        <pc:spChg chg="mod">
          <ac:chgData name="Diane Alexander" userId="4b7e9a25-cdc8-42ef-a77a-286e5c4cc063" providerId="ADAL" clId="{CD5B9DE0-D6D6-4052-A5FD-71990A2DF4D4}" dt="2023-10-30T17:21:50.429" v="988" actId="207"/>
          <ac:spMkLst>
            <pc:docMk/>
            <pc:sldMk cId="1861292522" sldId="256"/>
            <ac:spMk id="455" creationId="{03C8FDF6-96C8-B64B-DD7E-CCED7AD06FDE}"/>
          </ac:spMkLst>
        </pc:spChg>
        <pc:spChg chg="mod">
          <ac:chgData name="Diane Alexander" userId="4b7e9a25-cdc8-42ef-a77a-286e5c4cc063" providerId="ADAL" clId="{CD5B9DE0-D6D6-4052-A5FD-71990A2DF4D4}" dt="2023-10-30T17:21:50.429" v="988" actId="207"/>
          <ac:spMkLst>
            <pc:docMk/>
            <pc:sldMk cId="1861292522" sldId="256"/>
            <ac:spMk id="456" creationId="{8E697DAB-2B55-202F-0CDB-9B49A1244487}"/>
          </ac:spMkLst>
        </pc:spChg>
        <pc:spChg chg="mod">
          <ac:chgData name="Diane Alexander" userId="4b7e9a25-cdc8-42ef-a77a-286e5c4cc063" providerId="ADAL" clId="{CD5B9DE0-D6D6-4052-A5FD-71990A2DF4D4}" dt="2023-10-30T17:21:50.429" v="988" actId="207"/>
          <ac:spMkLst>
            <pc:docMk/>
            <pc:sldMk cId="1861292522" sldId="256"/>
            <ac:spMk id="457" creationId="{207AA8AE-3686-425E-0AB0-FE5DD5BF11CA}"/>
          </ac:spMkLst>
        </pc:spChg>
        <pc:spChg chg="mod">
          <ac:chgData name="Diane Alexander" userId="4b7e9a25-cdc8-42ef-a77a-286e5c4cc063" providerId="ADAL" clId="{CD5B9DE0-D6D6-4052-A5FD-71990A2DF4D4}" dt="2023-10-30T17:21:50.429" v="988" actId="207"/>
          <ac:spMkLst>
            <pc:docMk/>
            <pc:sldMk cId="1861292522" sldId="256"/>
            <ac:spMk id="458" creationId="{94698D65-8011-3212-A9CF-C5D65D737CBF}"/>
          </ac:spMkLst>
        </pc:spChg>
        <pc:spChg chg="mod">
          <ac:chgData name="Diane Alexander" userId="4b7e9a25-cdc8-42ef-a77a-286e5c4cc063" providerId="ADAL" clId="{CD5B9DE0-D6D6-4052-A5FD-71990A2DF4D4}" dt="2023-10-30T17:21:50.429" v="988" actId="207"/>
          <ac:spMkLst>
            <pc:docMk/>
            <pc:sldMk cId="1861292522" sldId="256"/>
            <ac:spMk id="459" creationId="{86B31C6D-DABD-0554-8FE4-14974B48C0C4}"/>
          </ac:spMkLst>
        </pc:spChg>
        <pc:spChg chg="mod">
          <ac:chgData name="Diane Alexander" userId="4b7e9a25-cdc8-42ef-a77a-286e5c4cc063" providerId="ADAL" clId="{CD5B9DE0-D6D6-4052-A5FD-71990A2DF4D4}" dt="2023-10-30T17:21:50.429" v="988" actId="207"/>
          <ac:spMkLst>
            <pc:docMk/>
            <pc:sldMk cId="1861292522" sldId="256"/>
            <ac:spMk id="460" creationId="{CD8BE0EA-8C11-1774-D47E-9A4A738775DB}"/>
          </ac:spMkLst>
        </pc:spChg>
        <pc:spChg chg="mod">
          <ac:chgData name="Diane Alexander" userId="4b7e9a25-cdc8-42ef-a77a-286e5c4cc063" providerId="ADAL" clId="{CD5B9DE0-D6D6-4052-A5FD-71990A2DF4D4}" dt="2023-10-30T17:21:50.429" v="988" actId="207"/>
          <ac:spMkLst>
            <pc:docMk/>
            <pc:sldMk cId="1861292522" sldId="256"/>
            <ac:spMk id="461" creationId="{AA71FDE1-2731-4C39-4125-D38027038A21}"/>
          </ac:spMkLst>
        </pc:spChg>
        <pc:grpChg chg="mod">
          <ac:chgData name="Diane Alexander" userId="4b7e9a25-cdc8-42ef-a77a-286e5c4cc063" providerId="ADAL" clId="{CD5B9DE0-D6D6-4052-A5FD-71990A2DF4D4}" dt="2023-10-30T18:10:04.231" v="1591" actId="1076"/>
          <ac:grpSpMkLst>
            <pc:docMk/>
            <pc:sldMk cId="1861292522" sldId="256"/>
            <ac:grpSpMk id="4" creationId="{3AEA9F6C-B57D-0778-C927-2B0F016572F5}"/>
          </ac:grpSpMkLst>
        </pc:grpChg>
        <pc:grpChg chg="mod">
          <ac:chgData name="Diane Alexander" userId="4b7e9a25-cdc8-42ef-a77a-286e5c4cc063" providerId="ADAL" clId="{CD5B9DE0-D6D6-4052-A5FD-71990A2DF4D4}" dt="2023-10-30T18:10:18.871" v="1595" actId="1076"/>
          <ac:grpSpMkLst>
            <pc:docMk/>
            <pc:sldMk cId="1861292522" sldId="256"/>
            <ac:grpSpMk id="30" creationId="{2D4273A8-08D5-FF58-A4C9-D30F5DE490BF}"/>
          </ac:grpSpMkLst>
        </pc:grpChg>
        <pc:grpChg chg="del mod">
          <ac:chgData name="Diane Alexander" userId="4b7e9a25-cdc8-42ef-a77a-286e5c4cc063" providerId="ADAL" clId="{CD5B9DE0-D6D6-4052-A5FD-71990A2DF4D4}" dt="2023-10-30T18:09:58.641" v="1590" actId="478"/>
          <ac:grpSpMkLst>
            <pc:docMk/>
            <pc:sldMk cId="1861292522" sldId="256"/>
            <ac:grpSpMk id="54" creationId="{EE2C8069-35D5-F573-CA9A-537EF075F8EB}"/>
          </ac:grpSpMkLst>
        </pc:grpChg>
        <pc:grpChg chg="mod">
          <ac:chgData name="Diane Alexander" userId="4b7e9a25-cdc8-42ef-a77a-286e5c4cc063" providerId="ADAL" clId="{CD5B9DE0-D6D6-4052-A5FD-71990A2DF4D4}" dt="2023-10-30T17:18:05.709" v="932" actId="207"/>
          <ac:grpSpMkLst>
            <pc:docMk/>
            <pc:sldMk cId="1861292522" sldId="256"/>
            <ac:grpSpMk id="104" creationId="{7E3BEEC2-25C2-14BE-7FD0-60C3B3018EB4}"/>
          </ac:grpSpMkLst>
        </pc:grpChg>
        <pc:grpChg chg="mod">
          <ac:chgData name="Diane Alexander" userId="4b7e9a25-cdc8-42ef-a77a-286e5c4cc063" providerId="ADAL" clId="{CD5B9DE0-D6D6-4052-A5FD-71990A2DF4D4}" dt="2023-10-30T17:18:08.716" v="933" actId="207"/>
          <ac:grpSpMkLst>
            <pc:docMk/>
            <pc:sldMk cId="1861292522" sldId="256"/>
            <ac:grpSpMk id="116" creationId="{CE5B038C-3A76-7976-673D-83EA3EAAF3D7}"/>
          </ac:grpSpMkLst>
        </pc:grpChg>
        <pc:grpChg chg="mod">
          <ac:chgData name="Diane Alexander" userId="4b7e9a25-cdc8-42ef-a77a-286e5c4cc063" providerId="ADAL" clId="{CD5B9DE0-D6D6-4052-A5FD-71990A2DF4D4}" dt="2023-10-30T17:18:11.532" v="934" actId="207"/>
          <ac:grpSpMkLst>
            <pc:docMk/>
            <pc:sldMk cId="1861292522" sldId="256"/>
            <ac:grpSpMk id="128" creationId="{55A8E5A4-63A4-4EAC-0273-B7A34DAFCD16}"/>
          </ac:grpSpMkLst>
        </pc:grpChg>
        <pc:grpChg chg="mod">
          <ac:chgData name="Diane Alexander" userId="4b7e9a25-cdc8-42ef-a77a-286e5c4cc063" providerId="ADAL" clId="{CD5B9DE0-D6D6-4052-A5FD-71990A2DF4D4}" dt="2023-10-30T17:18:17.388" v="935" actId="207"/>
          <ac:grpSpMkLst>
            <pc:docMk/>
            <pc:sldMk cId="1861292522" sldId="256"/>
            <ac:grpSpMk id="140" creationId="{B2D2D50B-810D-9211-7E18-25DD72999737}"/>
          </ac:grpSpMkLst>
        </pc:grpChg>
        <pc:grpChg chg="mod">
          <ac:chgData name="Diane Alexander" userId="4b7e9a25-cdc8-42ef-a77a-286e5c4cc063" providerId="ADAL" clId="{CD5B9DE0-D6D6-4052-A5FD-71990A2DF4D4}" dt="2023-10-30T18:00:48.326" v="1550" actId="1076"/>
          <ac:grpSpMkLst>
            <pc:docMk/>
            <pc:sldMk cId="1861292522" sldId="256"/>
            <ac:grpSpMk id="152" creationId="{30B6AB77-952F-F9D3-33AB-CFA11ADF82CE}"/>
          </ac:grpSpMkLst>
        </pc:grpChg>
        <pc:grpChg chg="mod">
          <ac:chgData name="Diane Alexander" userId="4b7e9a25-cdc8-42ef-a77a-286e5c4cc063" providerId="ADAL" clId="{CD5B9DE0-D6D6-4052-A5FD-71990A2DF4D4}" dt="2023-10-30T18:00:51.215" v="1551" actId="1076"/>
          <ac:grpSpMkLst>
            <pc:docMk/>
            <pc:sldMk cId="1861292522" sldId="256"/>
            <ac:grpSpMk id="164" creationId="{56746C25-C369-C0DA-68BE-BEE854815E16}"/>
          </ac:grpSpMkLst>
        </pc:grpChg>
        <pc:grpChg chg="mod">
          <ac:chgData name="Diane Alexander" userId="4b7e9a25-cdc8-42ef-a77a-286e5c4cc063" providerId="ADAL" clId="{CD5B9DE0-D6D6-4052-A5FD-71990A2DF4D4}" dt="2023-10-30T17:18:50.301" v="943" actId="1076"/>
          <ac:grpSpMkLst>
            <pc:docMk/>
            <pc:sldMk cId="1861292522" sldId="256"/>
            <ac:grpSpMk id="176" creationId="{F6603D65-15D1-C967-2EB4-79FB10F91091}"/>
          </ac:grpSpMkLst>
        </pc:grpChg>
        <pc:grpChg chg="mod">
          <ac:chgData name="Diane Alexander" userId="4b7e9a25-cdc8-42ef-a77a-286e5c4cc063" providerId="ADAL" clId="{CD5B9DE0-D6D6-4052-A5FD-71990A2DF4D4}" dt="2023-10-30T18:10:07.775" v="1592" actId="1076"/>
          <ac:grpSpMkLst>
            <pc:docMk/>
            <pc:sldMk cId="1861292522" sldId="256"/>
            <ac:grpSpMk id="188" creationId="{6F7FF83F-3CB9-4112-3A88-27C42BDC27C0}"/>
          </ac:grpSpMkLst>
        </pc:grpChg>
        <pc:grpChg chg="mod">
          <ac:chgData name="Diane Alexander" userId="4b7e9a25-cdc8-42ef-a77a-286e5c4cc063" providerId="ADAL" clId="{CD5B9DE0-D6D6-4052-A5FD-71990A2DF4D4}" dt="2023-10-30T17:18:54.677" v="945" actId="207"/>
          <ac:grpSpMkLst>
            <pc:docMk/>
            <pc:sldMk cId="1861292522" sldId="256"/>
            <ac:grpSpMk id="200" creationId="{E38F84F0-78C2-3FB1-E480-2D49AC4ED9FD}"/>
          </ac:grpSpMkLst>
        </pc:grpChg>
        <pc:grpChg chg="mod">
          <ac:chgData name="Diane Alexander" userId="4b7e9a25-cdc8-42ef-a77a-286e5c4cc063" providerId="ADAL" clId="{CD5B9DE0-D6D6-4052-A5FD-71990A2DF4D4}" dt="2023-10-30T17:18:56.771" v="946" actId="207"/>
          <ac:grpSpMkLst>
            <pc:docMk/>
            <pc:sldMk cId="1861292522" sldId="256"/>
            <ac:grpSpMk id="212" creationId="{42C27E92-1350-D6D5-412E-A3D87F99EE2D}"/>
          </ac:grpSpMkLst>
        </pc:grpChg>
        <pc:grpChg chg="mod">
          <ac:chgData name="Diane Alexander" userId="4b7e9a25-cdc8-42ef-a77a-286e5c4cc063" providerId="ADAL" clId="{CD5B9DE0-D6D6-4052-A5FD-71990A2DF4D4}" dt="2023-10-30T17:19:03.562" v="947" actId="207"/>
          <ac:grpSpMkLst>
            <pc:docMk/>
            <pc:sldMk cId="1861292522" sldId="256"/>
            <ac:grpSpMk id="224" creationId="{CFFE2A94-3DA8-F8D6-084B-1A527AB0B521}"/>
          </ac:grpSpMkLst>
        </pc:grpChg>
        <pc:grpChg chg="mod">
          <ac:chgData name="Diane Alexander" userId="4b7e9a25-cdc8-42ef-a77a-286e5c4cc063" providerId="ADAL" clId="{CD5B9DE0-D6D6-4052-A5FD-71990A2DF4D4}" dt="2023-10-30T17:32:48.487" v="1135" actId="14100"/>
          <ac:grpSpMkLst>
            <pc:docMk/>
            <pc:sldMk cId="1861292522" sldId="256"/>
            <ac:grpSpMk id="236" creationId="{02304B76-7F6C-838D-5102-D34AC97E7EED}"/>
          </ac:grpSpMkLst>
        </pc:grpChg>
        <pc:grpChg chg="mod">
          <ac:chgData name="Diane Alexander" userId="4b7e9a25-cdc8-42ef-a77a-286e5c4cc063" providerId="ADAL" clId="{CD5B9DE0-D6D6-4052-A5FD-71990A2DF4D4}" dt="2023-10-30T17:19:08.906" v="949" actId="207"/>
          <ac:grpSpMkLst>
            <pc:docMk/>
            <pc:sldMk cId="1861292522" sldId="256"/>
            <ac:grpSpMk id="248" creationId="{040FC029-6C7A-F7CD-AA0A-E0E4DF0CD9C8}"/>
          </ac:grpSpMkLst>
        </pc:grpChg>
        <pc:grpChg chg="mod">
          <ac:chgData name="Diane Alexander" userId="4b7e9a25-cdc8-42ef-a77a-286e5c4cc063" providerId="ADAL" clId="{CD5B9DE0-D6D6-4052-A5FD-71990A2DF4D4}" dt="2023-10-30T17:19:11.917" v="950" actId="207"/>
          <ac:grpSpMkLst>
            <pc:docMk/>
            <pc:sldMk cId="1861292522" sldId="256"/>
            <ac:grpSpMk id="260" creationId="{6078E572-0CEE-F367-80D9-A0FCBE9778DD}"/>
          </ac:grpSpMkLst>
        </pc:grpChg>
        <pc:grpChg chg="mod">
          <ac:chgData name="Diane Alexander" userId="4b7e9a25-cdc8-42ef-a77a-286e5c4cc063" providerId="ADAL" clId="{CD5B9DE0-D6D6-4052-A5FD-71990A2DF4D4}" dt="2023-10-30T18:10:10.534" v="1593" actId="1076"/>
          <ac:grpSpMkLst>
            <pc:docMk/>
            <pc:sldMk cId="1861292522" sldId="256"/>
            <ac:grpSpMk id="284" creationId="{44111CCE-7A96-174B-37F3-FDCDF1BF2C62}"/>
          </ac:grpSpMkLst>
        </pc:grpChg>
        <pc:grpChg chg="mod">
          <ac:chgData name="Diane Alexander" userId="4b7e9a25-cdc8-42ef-a77a-286e5c4cc063" providerId="ADAL" clId="{CD5B9DE0-D6D6-4052-A5FD-71990A2DF4D4}" dt="2023-10-30T18:10:15.223" v="1594" actId="1076"/>
          <ac:grpSpMkLst>
            <pc:docMk/>
            <pc:sldMk cId="1861292522" sldId="256"/>
            <ac:grpSpMk id="450" creationId="{91040CE2-B93D-2B28-F336-DF7CA9706BE3}"/>
          </ac:grpSpMkLst>
        </pc:grpChg>
        <pc:grpChg chg="mod">
          <ac:chgData name="Diane Alexander" userId="4b7e9a25-cdc8-42ef-a77a-286e5c4cc063" providerId="ADAL" clId="{CD5B9DE0-D6D6-4052-A5FD-71990A2DF4D4}" dt="2023-10-30T18:02:53.511" v="1562" actId="1076"/>
          <ac:grpSpMkLst>
            <pc:docMk/>
            <pc:sldMk cId="1861292522" sldId="256"/>
            <ac:grpSpMk id="504" creationId="{AD8FD4A2-1881-23BA-205F-632ADBF2EF86}"/>
          </ac:grpSpMkLst>
        </pc:grpChg>
      </pc:sldChg>
      <pc:sldChg chg="modSp mod">
        <pc:chgData name="Diane Alexander" userId="4b7e9a25-cdc8-42ef-a77a-286e5c4cc063" providerId="ADAL" clId="{CD5B9DE0-D6D6-4052-A5FD-71990A2DF4D4}" dt="2023-10-30T18:12:29.517" v="1602" actId="1076"/>
        <pc:sldMkLst>
          <pc:docMk/>
          <pc:sldMk cId="2168936349" sldId="257"/>
        </pc:sldMkLst>
        <pc:graphicFrameChg chg="mod">
          <ac:chgData name="Diane Alexander" userId="4b7e9a25-cdc8-42ef-a77a-286e5c4cc063" providerId="ADAL" clId="{CD5B9DE0-D6D6-4052-A5FD-71990A2DF4D4}" dt="2023-10-30T18:12:17.150" v="1600" actId="1076"/>
          <ac:graphicFrameMkLst>
            <pc:docMk/>
            <pc:sldMk cId="2168936349" sldId="257"/>
            <ac:graphicFrameMk id="3" creationId="{4F683E3A-FE23-A1C0-70E0-291FE7B05551}"/>
          </ac:graphicFrameMkLst>
        </pc:graphicFrameChg>
        <pc:graphicFrameChg chg="mod">
          <ac:chgData name="Diane Alexander" userId="4b7e9a25-cdc8-42ef-a77a-286e5c4cc063" providerId="ADAL" clId="{CD5B9DE0-D6D6-4052-A5FD-71990A2DF4D4}" dt="2023-10-30T18:12:29.517" v="1602" actId="1076"/>
          <ac:graphicFrameMkLst>
            <pc:docMk/>
            <pc:sldMk cId="2168936349" sldId="257"/>
            <ac:graphicFrameMk id="7" creationId="{86FB8321-083A-13BD-A4E6-B2141C068744}"/>
          </ac:graphicFrameMkLst>
        </pc:graphicFrameChg>
        <pc:graphicFrameChg chg="mod">
          <ac:chgData name="Diane Alexander" userId="4b7e9a25-cdc8-42ef-a77a-286e5c4cc063" providerId="ADAL" clId="{CD5B9DE0-D6D6-4052-A5FD-71990A2DF4D4}" dt="2023-10-30T18:12:21.438" v="1601" actId="1076"/>
          <ac:graphicFrameMkLst>
            <pc:docMk/>
            <pc:sldMk cId="2168936349" sldId="257"/>
            <ac:graphicFrameMk id="8" creationId="{EE1478CD-7C16-E056-32BC-7D61F257C4AA}"/>
          </ac:graphicFrameMkLst>
        </pc:graphicFrameChg>
      </pc:sldChg>
      <pc:sldChg chg="modSp mod">
        <pc:chgData name="Diane Alexander" userId="4b7e9a25-cdc8-42ef-a77a-286e5c4cc063" providerId="ADAL" clId="{CD5B9DE0-D6D6-4052-A5FD-71990A2DF4D4}" dt="2023-11-01T16:25:47.385" v="1935" actId="20577"/>
        <pc:sldMkLst>
          <pc:docMk/>
          <pc:sldMk cId="2711345645" sldId="258"/>
        </pc:sldMkLst>
        <pc:graphicFrameChg chg="mod modGraphic">
          <ac:chgData name="Diane Alexander" userId="4b7e9a25-cdc8-42ef-a77a-286e5c4cc063" providerId="ADAL" clId="{CD5B9DE0-D6D6-4052-A5FD-71990A2DF4D4}" dt="2023-11-01T16:25:47.385" v="1935" actId="20577"/>
          <ac:graphicFrameMkLst>
            <pc:docMk/>
            <pc:sldMk cId="2711345645" sldId="258"/>
            <ac:graphicFrameMk id="2" creationId="{832972F9-A2E6-935F-255B-48ECA72C2991}"/>
          </ac:graphicFrameMkLst>
        </pc:graphicFrameChg>
        <pc:graphicFrameChg chg="modGraphic">
          <ac:chgData name="Diane Alexander" userId="4b7e9a25-cdc8-42ef-a77a-286e5c4cc063" providerId="ADAL" clId="{CD5B9DE0-D6D6-4052-A5FD-71990A2DF4D4}" dt="2023-11-01T16:10:44.050" v="1912" actId="20577"/>
          <ac:graphicFrameMkLst>
            <pc:docMk/>
            <pc:sldMk cId="2711345645" sldId="258"/>
            <ac:graphicFrameMk id="8" creationId="{FE1BDCCD-0EA1-FAF6-DC36-3E4098D811A6}"/>
          </ac:graphicFrameMkLst>
        </pc:graphicFrameChg>
        <pc:graphicFrameChg chg="mod modGraphic">
          <ac:chgData name="Diane Alexander" userId="4b7e9a25-cdc8-42ef-a77a-286e5c4cc063" providerId="ADAL" clId="{CD5B9DE0-D6D6-4052-A5FD-71990A2DF4D4}" dt="2023-10-30T18:13:16.855" v="1607" actId="1076"/>
          <ac:graphicFrameMkLst>
            <pc:docMk/>
            <pc:sldMk cId="2711345645" sldId="258"/>
            <ac:graphicFrameMk id="9" creationId="{E74E6DF4-83B3-716F-A0BE-11D0D89521B5}"/>
          </ac:graphicFrameMkLst>
        </pc:graphicFrameChg>
        <pc:graphicFrameChg chg="mod modGraphic">
          <ac:chgData name="Diane Alexander" userId="4b7e9a25-cdc8-42ef-a77a-286e5c4cc063" providerId="ADAL" clId="{CD5B9DE0-D6D6-4052-A5FD-71990A2DF4D4}" dt="2023-11-01T15:21:56.197" v="1737" actId="20577"/>
          <ac:graphicFrameMkLst>
            <pc:docMk/>
            <pc:sldMk cId="2711345645" sldId="258"/>
            <ac:graphicFrameMk id="10" creationId="{07AA49E4-99E9-02AF-AF6A-2FB23639398D}"/>
          </ac:graphicFrameMkLst>
        </pc:graphicFrameChg>
      </pc:sldChg>
      <pc:sldChg chg="addSp delSp modSp mod">
        <pc:chgData name="Diane Alexander" userId="4b7e9a25-cdc8-42ef-a77a-286e5c4cc063" providerId="ADAL" clId="{CD5B9DE0-D6D6-4052-A5FD-71990A2DF4D4}" dt="2023-11-01T15:28:03.596" v="1813" actId="20577"/>
        <pc:sldMkLst>
          <pc:docMk/>
          <pc:sldMk cId="260488386" sldId="259"/>
        </pc:sldMkLst>
        <pc:spChg chg="add del">
          <ac:chgData name="Diane Alexander" userId="4b7e9a25-cdc8-42ef-a77a-286e5c4cc063" providerId="ADAL" clId="{CD5B9DE0-D6D6-4052-A5FD-71990A2DF4D4}" dt="2023-10-30T17:37:40.036" v="1144" actId="478"/>
          <ac:spMkLst>
            <pc:docMk/>
            <pc:sldMk cId="260488386" sldId="259"/>
            <ac:spMk id="11" creationId="{B85B0956-B63B-046C-13FC-B0777992C9F1}"/>
          </ac:spMkLst>
        </pc:spChg>
        <pc:graphicFrameChg chg="del">
          <ac:chgData name="Diane Alexander" userId="4b7e9a25-cdc8-42ef-a77a-286e5c4cc063" providerId="ADAL" clId="{CD5B9DE0-D6D6-4052-A5FD-71990A2DF4D4}" dt="2023-10-30T17:38:42.092" v="1150" actId="478"/>
          <ac:graphicFrameMkLst>
            <pc:docMk/>
            <pc:sldMk cId="260488386" sldId="259"/>
            <ac:graphicFrameMk id="2" creationId="{832972F9-A2E6-935F-255B-48ECA72C2991}"/>
          </ac:graphicFrameMkLst>
        </pc:graphicFrameChg>
        <pc:graphicFrameChg chg="add del mod">
          <ac:chgData name="Diane Alexander" userId="4b7e9a25-cdc8-42ef-a77a-286e5c4cc063" providerId="ADAL" clId="{CD5B9DE0-D6D6-4052-A5FD-71990A2DF4D4}" dt="2023-10-30T17:30:21.134" v="1103"/>
          <ac:graphicFrameMkLst>
            <pc:docMk/>
            <pc:sldMk cId="260488386" sldId="259"/>
            <ac:graphicFrameMk id="4" creationId="{ECDC2B35-8AA6-3D68-BE74-EAC2472D0101}"/>
          </ac:graphicFrameMkLst>
        </pc:graphicFrameChg>
        <pc:graphicFrameChg chg="add del mod">
          <ac:chgData name="Diane Alexander" userId="4b7e9a25-cdc8-42ef-a77a-286e5c4cc063" providerId="ADAL" clId="{CD5B9DE0-D6D6-4052-A5FD-71990A2DF4D4}" dt="2023-10-30T17:30:35.246" v="1106"/>
          <ac:graphicFrameMkLst>
            <pc:docMk/>
            <pc:sldMk cId="260488386" sldId="259"/>
            <ac:graphicFrameMk id="5" creationId="{4745FE9D-E46A-A818-BD76-29B03625DDA7}"/>
          </ac:graphicFrameMkLst>
        </pc:graphicFrameChg>
        <pc:graphicFrameChg chg="mod">
          <ac:chgData name="Diane Alexander" userId="4b7e9a25-cdc8-42ef-a77a-286e5c4cc063" providerId="ADAL" clId="{CD5B9DE0-D6D6-4052-A5FD-71990A2DF4D4}" dt="2023-10-30T17:28:03.794" v="1084" actId="1076"/>
          <ac:graphicFrameMkLst>
            <pc:docMk/>
            <pc:sldMk cId="260488386" sldId="259"/>
            <ac:graphicFrameMk id="8" creationId="{FE1BDCCD-0EA1-FAF6-DC36-3E4098D811A6}"/>
          </ac:graphicFrameMkLst>
        </pc:graphicFrameChg>
        <pc:graphicFrameChg chg="mod modGraphic">
          <ac:chgData name="Diane Alexander" userId="4b7e9a25-cdc8-42ef-a77a-286e5c4cc063" providerId="ADAL" clId="{CD5B9DE0-D6D6-4052-A5FD-71990A2DF4D4}" dt="2023-10-30T18:13:50.174" v="1612" actId="1076"/>
          <ac:graphicFrameMkLst>
            <pc:docMk/>
            <pc:sldMk cId="260488386" sldId="259"/>
            <ac:graphicFrameMk id="9" creationId="{E74E6DF4-83B3-716F-A0BE-11D0D89521B5}"/>
          </ac:graphicFrameMkLst>
        </pc:graphicFrameChg>
        <pc:graphicFrameChg chg="del mod modGraphic">
          <ac:chgData name="Diane Alexander" userId="4b7e9a25-cdc8-42ef-a77a-286e5c4cc063" providerId="ADAL" clId="{CD5B9DE0-D6D6-4052-A5FD-71990A2DF4D4}" dt="2023-10-30T17:37:31.226" v="1142" actId="478"/>
          <ac:graphicFrameMkLst>
            <pc:docMk/>
            <pc:sldMk cId="260488386" sldId="259"/>
            <ac:graphicFrameMk id="10" creationId="{07AA49E4-99E9-02AF-AF6A-2FB23639398D}"/>
          </ac:graphicFrameMkLst>
        </pc:graphicFrameChg>
        <pc:graphicFrameChg chg="add mod modGraphic">
          <ac:chgData name="Diane Alexander" userId="4b7e9a25-cdc8-42ef-a77a-286e5c4cc063" providerId="ADAL" clId="{CD5B9DE0-D6D6-4052-A5FD-71990A2DF4D4}" dt="2023-11-01T15:28:03.596" v="1813" actId="20577"/>
          <ac:graphicFrameMkLst>
            <pc:docMk/>
            <pc:sldMk cId="260488386" sldId="259"/>
            <ac:graphicFrameMk id="12" creationId="{F8406824-6F11-93C0-A724-C664E23708F1}"/>
          </ac:graphicFrameMkLst>
        </pc:graphicFrameChg>
        <pc:graphicFrameChg chg="add del mod">
          <ac:chgData name="Diane Alexander" userId="4b7e9a25-cdc8-42ef-a77a-286e5c4cc063" providerId="ADAL" clId="{CD5B9DE0-D6D6-4052-A5FD-71990A2DF4D4}" dt="2023-10-30T17:39:00.927" v="1153"/>
          <ac:graphicFrameMkLst>
            <pc:docMk/>
            <pc:sldMk cId="260488386" sldId="259"/>
            <ac:graphicFrameMk id="13" creationId="{052794B1-8237-58BD-E908-6A9E788704C7}"/>
          </ac:graphicFrameMkLst>
        </pc:graphicFrameChg>
        <pc:graphicFrameChg chg="add mod modGraphic">
          <ac:chgData name="Diane Alexander" userId="4b7e9a25-cdc8-42ef-a77a-286e5c4cc063" providerId="ADAL" clId="{CD5B9DE0-D6D6-4052-A5FD-71990A2DF4D4}" dt="2023-10-30T18:18:42.807" v="1640" actId="20577"/>
          <ac:graphicFrameMkLst>
            <pc:docMk/>
            <pc:sldMk cId="260488386" sldId="259"/>
            <ac:graphicFrameMk id="14" creationId="{9349036D-4CE2-7F33-BC41-DB6284E413FA}"/>
          </ac:graphicFrameMkLst>
        </pc:graphicFrameChg>
      </pc:sldChg>
      <pc:sldChg chg="addSp delSp modSp del mod ord">
        <pc:chgData name="Diane Alexander" userId="4b7e9a25-cdc8-42ef-a77a-286e5c4cc063" providerId="ADAL" clId="{CD5B9DE0-D6D6-4052-A5FD-71990A2DF4D4}" dt="2023-10-30T18:18:11.213" v="1637" actId="47"/>
        <pc:sldMkLst>
          <pc:docMk/>
          <pc:sldMk cId="4023486363" sldId="260"/>
        </pc:sldMkLst>
        <pc:graphicFrameChg chg="mod modGraphic">
          <ac:chgData name="Diane Alexander" userId="4b7e9a25-cdc8-42ef-a77a-286e5c4cc063" providerId="ADAL" clId="{CD5B9DE0-D6D6-4052-A5FD-71990A2DF4D4}" dt="2023-10-30T17:27:07.820" v="1081" actId="20577"/>
          <ac:graphicFrameMkLst>
            <pc:docMk/>
            <pc:sldMk cId="4023486363" sldId="260"/>
            <ac:graphicFrameMk id="2" creationId="{832972F9-A2E6-935F-255B-48ECA72C2991}"/>
          </ac:graphicFrameMkLst>
        </pc:graphicFrameChg>
        <pc:graphicFrameChg chg="add mod modGraphic">
          <ac:chgData name="Diane Alexander" userId="4b7e9a25-cdc8-42ef-a77a-286e5c4cc063" providerId="ADAL" clId="{CD5B9DE0-D6D6-4052-A5FD-71990A2DF4D4}" dt="2023-10-30T17:41:44.436" v="1199" actId="1076"/>
          <ac:graphicFrameMkLst>
            <pc:docMk/>
            <pc:sldMk cId="4023486363" sldId="260"/>
            <ac:graphicFrameMk id="4" creationId="{3D9E7EF0-1FC7-C238-12CB-6F3B2B6ACAB7}"/>
          </ac:graphicFrameMkLst>
        </pc:graphicFrameChg>
        <pc:graphicFrameChg chg="del">
          <ac:chgData name="Diane Alexander" userId="4b7e9a25-cdc8-42ef-a77a-286e5c4cc063" providerId="ADAL" clId="{CD5B9DE0-D6D6-4052-A5FD-71990A2DF4D4}" dt="2023-10-30T17:38:55.639" v="1151" actId="21"/>
          <ac:graphicFrameMkLst>
            <pc:docMk/>
            <pc:sldMk cId="4023486363" sldId="260"/>
            <ac:graphicFrameMk id="8" creationId="{FE1BDCCD-0EA1-FAF6-DC36-3E4098D811A6}"/>
          </ac:graphicFrameMkLst>
        </pc:graphicFrameChg>
        <pc:graphicFrameChg chg="mod modGraphic">
          <ac:chgData name="Diane Alexander" userId="4b7e9a25-cdc8-42ef-a77a-286e5c4cc063" providerId="ADAL" clId="{CD5B9DE0-D6D6-4052-A5FD-71990A2DF4D4}" dt="2023-10-30T16:46:04.727" v="449" actId="6549"/>
          <ac:graphicFrameMkLst>
            <pc:docMk/>
            <pc:sldMk cId="4023486363" sldId="260"/>
            <ac:graphicFrameMk id="9" creationId="{E74E6DF4-83B3-716F-A0BE-11D0D89521B5}"/>
          </ac:graphicFrameMkLst>
        </pc:graphicFrameChg>
      </pc:sldChg>
      <pc:sldChg chg="modSp mod">
        <pc:chgData name="Diane Alexander" userId="4b7e9a25-cdc8-42ef-a77a-286e5c4cc063" providerId="ADAL" clId="{CD5B9DE0-D6D6-4052-A5FD-71990A2DF4D4}" dt="2023-10-30T18:18:01.672" v="1632" actId="20577"/>
        <pc:sldMkLst>
          <pc:docMk/>
          <pc:sldMk cId="2738058844" sldId="262"/>
        </pc:sldMkLst>
        <pc:graphicFrameChg chg="modGraphic">
          <ac:chgData name="Diane Alexander" userId="4b7e9a25-cdc8-42ef-a77a-286e5c4cc063" providerId="ADAL" clId="{CD5B9DE0-D6D6-4052-A5FD-71990A2DF4D4}" dt="2023-10-30T18:18:01.672" v="1632" actId="20577"/>
          <ac:graphicFrameMkLst>
            <pc:docMk/>
            <pc:sldMk cId="2738058844" sldId="262"/>
            <ac:graphicFrameMk id="2" creationId="{832972F9-A2E6-935F-255B-48ECA72C2991}"/>
          </ac:graphicFrameMkLst>
        </pc:graphicFrameChg>
        <pc:graphicFrameChg chg="mod modGraphic">
          <ac:chgData name="Diane Alexander" userId="4b7e9a25-cdc8-42ef-a77a-286e5c4cc063" providerId="ADAL" clId="{CD5B9DE0-D6D6-4052-A5FD-71990A2DF4D4}" dt="2023-10-30T18:11:08.189" v="1597" actId="20577"/>
          <ac:graphicFrameMkLst>
            <pc:docMk/>
            <pc:sldMk cId="2738058844" sldId="262"/>
            <ac:graphicFrameMk id="8" creationId="{FE1BDCCD-0EA1-FAF6-DC36-3E4098D811A6}"/>
          </ac:graphicFrameMkLst>
        </pc:graphicFrameChg>
        <pc:graphicFrameChg chg="mod modGraphic">
          <ac:chgData name="Diane Alexander" userId="4b7e9a25-cdc8-42ef-a77a-286e5c4cc063" providerId="ADAL" clId="{CD5B9DE0-D6D6-4052-A5FD-71990A2DF4D4}" dt="2023-10-30T18:15:35.335" v="1621" actId="1076"/>
          <ac:graphicFrameMkLst>
            <pc:docMk/>
            <pc:sldMk cId="2738058844" sldId="262"/>
            <ac:graphicFrameMk id="9" creationId="{E74E6DF4-83B3-716F-A0BE-11D0D89521B5}"/>
          </ac:graphicFrameMkLst>
        </pc:graphicFrameChg>
        <pc:graphicFrameChg chg="mod modGraphic">
          <ac:chgData name="Diane Alexander" userId="4b7e9a25-cdc8-42ef-a77a-286e5c4cc063" providerId="ADAL" clId="{CD5B9DE0-D6D6-4052-A5FD-71990A2DF4D4}" dt="2023-10-30T18:15:42.327" v="1622" actId="1076"/>
          <ac:graphicFrameMkLst>
            <pc:docMk/>
            <pc:sldMk cId="2738058844" sldId="262"/>
            <ac:graphicFrameMk id="10" creationId="{07AA49E4-99E9-02AF-AF6A-2FB23639398D}"/>
          </ac:graphicFrameMkLst>
        </pc:graphicFrameChg>
      </pc:sldChg>
      <pc:sldChg chg="addSp modSp del mod">
        <pc:chgData name="Diane Alexander" userId="4b7e9a25-cdc8-42ef-a77a-286e5c4cc063" providerId="ADAL" clId="{CD5B9DE0-D6D6-4052-A5FD-71990A2DF4D4}" dt="2023-10-30T18:18:05.141" v="1633" actId="47"/>
        <pc:sldMkLst>
          <pc:docMk/>
          <pc:sldMk cId="2880317452" sldId="263"/>
        </pc:sldMkLst>
        <pc:graphicFrameChg chg="add mod modGraphic">
          <ac:chgData name="Diane Alexander" userId="4b7e9a25-cdc8-42ef-a77a-286e5c4cc063" providerId="ADAL" clId="{CD5B9DE0-D6D6-4052-A5FD-71990A2DF4D4}" dt="2023-10-30T17:29:07.703" v="1098" actId="20577"/>
          <ac:graphicFrameMkLst>
            <pc:docMk/>
            <pc:sldMk cId="2880317452" sldId="263"/>
            <ac:graphicFrameMk id="4" creationId="{1B0303D1-1192-9E5D-2F40-0A5BCB861AB0}"/>
          </ac:graphicFrameMkLst>
        </pc:graphicFrameChg>
        <pc:graphicFrameChg chg="add mod">
          <ac:chgData name="Diane Alexander" userId="4b7e9a25-cdc8-42ef-a77a-286e5c4cc063" providerId="ADAL" clId="{CD5B9DE0-D6D6-4052-A5FD-71990A2DF4D4}" dt="2023-10-30T17:33:36.145" v="1139"/>
          <ac:graphicFrameMkLst>
            <pc:docMk/>
            <pc:sldMk cId="2880317452" sldId="263"/>
            <ac:graphicFrameMk id="5" creationId="{03E10606-B5AE-3667-A4B1-6EA9781056F4}"/>
          </ac:graphicFrameMkLst>
        </pc:graphicFrameChg>
      </pc:sldChg>
      <pc:sldChg chg="addSp modSp del mod">
        <pc:chgData name="Diane Alexander" userId="4b7e9a25-cdc8-42ef-a77a-286e5c4cc063" providerId="ADAL" clId="{CD5B9DE0-D6D6-4052-A5FD-71990A2DF4D4}" dt="2023-10-30T18:18:06.052" v="1634" actId="47"/>
        <pc:sldMkLst>
          <pc:docMk/>
          <pc:sldMk cId="1080850991" sldId="264"/>
        </pc:sldMkLst>
        <pc:graphicFrameChg chg="add mod modGraphic">
          <ac:chgData name="Diane Alexander" userId="4b7e9a25-cdc8-42ef-a77a-286e5c4cc063" providerId="ADAL" clId="{CD5B9DE0-D6D6-4052-A5FD-71990A2DF4D4}" dt="2023-10-30T18:07:21.237" v="1570" actId="20577"/>
          <ac:graphicFrameMkLst>
            <pc:docMk/>
            <pc:sldMk cId="1080850991" sldId="264"/>
            <ac:graphicFrameMk id="4" creationId="{E37F4207-A1B5-9C27-2326-1F34146C0981}"/>
          </ac:graphicFrameMkLst>
        </pc:graphicFrameChg>
        <pc:graphicFrameChg chg="add mod modGraphic">
          <ac:chgData name="Diane Alexander" userId="4b7e9a25-cdc8-42ef-a77a-286e5c4cc063" providerId="ADAL" clId="{CD5B9DE0-D6D6-4052-A5FD-71990A2DF4D4}" dt="2023-10-30T18:02:10.374" v="1557" actId="1076"/>
          <ac:graphicFrameMkLst>
            <pc:docMk/>
            <pc:sldMk cId="1080850991" sldId="264"/>
            <ac:graphicFrameMk id="5" creationId="{ECF32EFC-7CD2-781D-0273-CE3BA13B857D}"/>
          </ac:graphicFrameMkLst>
        </pc:graphicFrameChg>
        <pc:graphicFrameChg chg="add mod modGraphic">
          <ac:chgData name="Diane Alexander" userId="4b7e9a25-cdc8-42ef-a77a-286e5c4cc063" providerId="ADAL" clId="{CD5B9DE0-D6D6-4052-A5FD-71990A2DF4D4}" dt="2023-10-30T17:45:29.164" v="1493" actId="20577"/>
          <ac:graphicFrameMkLst>
            <pc:docMk/>
            <pc:sldMk cId="1080850991" sldId="264"/>
            <ac:graphicFrameMk id="7" creationId="{9A6E0240-BAA6-2610-53AC-3A6D6E53D0EB}"/>
          </ac:graphicFrameMkLst>
        </pc:graphicFrameChg>
        <pc:graphicFrameChg chg="mod modGraphic">
          <ac:chgData name="Diane Alexander" userId="4b7e9a25-cdc8-42ef-a77a-286e5c4cc063" providerId="ADAL" clId="{CD5B9DE0-D6D6-4052-A5FD-71990A2DF4D4}" dt="2023-10-30T17:46:49.997" v="1525" actId="20577"/>
          <ac:graphicFrameMkLst>
            <pc:docMk/>
            <pc:sldMk cId="1080850991" sldId="264"/>
            <ac:graphicFrameMk id="9" creationId="{E74E6DF4-83B3-716F-A0BE-11D0D89521B5}"/>
          </ac:graphicFrameMkLst>
        </pc:graphicFrameChg>
      </pc:sldChg>
      <pc:sldChg chg="new del">
        <pc:chgData name="Diane Alexander" userId="4b7e9a25-cdc8-42ef-a77a-286e5c4cc063" providerId="ADAL" clId="{CD5B9DE0-D6D6-4052-A5FD-71990A2DF4D4}" dt="2023-10-30T17:49:24.370" v="1527" actId="680"/>
        <pc:sldMkLst>
          <pc:docMk/>
          <pc:sldMk cId="399508438" sldId="265"/>
        </pc:sldMkLst>
      </pc:sldChg>
      <pc:sldChg chg="add del">
        <pc:chgData name="Diane Alexander" userId="4b7e9a25-cdc8-42ef-a77a-286e5c4cc063" providerId="ADAL" clId="{CD5B9DE0-D6D6-4052-A5FD-71990A2DF4D4}" dt="2023-10-30T18:18:06.960" v="1635" actId="47"/>
        <pc:sldMkLst>
          <pc:docMk/>
          <pc:sldMk cId="1533103364" sldId="265"/>
        </pc:sldMkLst>
      </pc:sldChg>
      <pc:sldChg chg="addSp delSp modSp add mod ord">
        <pc:chgData name="Diane Alexander" userId="4b7e9a25-cdc8-42ef-a77a-286e5c4cc063" providerId="ADAL" clId="{CD5B9DE0-D6D6-4052-A5FD-71990A2DF4D4}" dt="2023-10-30T18:15:08.245" v="1618" actId="1076"/>
        <pc:sldMkLst>
          <pc:docMk/>
          <pc:sldMk cId="2883330876" sldId="266"/>
        </pc:sldMkLst>
        <pc:graphicFrameChg chg="del">
          <ac:chgData name="Diane Alexander" userId="4b7e9a25-cdc8-42ef-a77a-286e5c4cc063" providerId="ADAL" clId="{CD5B9DE0-D6D6-4052-A5FD-71990A2DF4D4}" dt="2023-10-30T18:08:11.734" v="1579" actId="478"/>
          <ac:graphicFrameMkLst>
            <pc:docMk/>
            <pc:sldMk cId="2883330876" sldId="266"/>
            <ac:graphicFrameMk id="2" creationId="{832972F9-A2E6-935F-255B-48ECA72C2991}"/>
          </ac:graphicFrameMkLst>
        </pc:graphicFrameChg>
        <pc:graphicFrameChg chg="del">
          <ac:chgData name="Diane Alexander" userId="4b7e9a25-cdc8-42ef-a77a-286e5c4cc063" providerId="ADAL" clId="{CD5B9DE0-D6D6-4052-A5FD-71990A2DF4D4}" dt="2023-10-30T17:59:47.279" v="1541" actId="478"/>
          <ac:graphicFrameMkLst>
            <pc:docMk/>
            <pc:sldMk cId="2883330876" sldId="266"/>
            <ac:graphicFrameMk id="4" creationId="{E37F4207-A1B5-9C27-2326-1F34146C0981}"/>
          </ac:graphicFrameMkLst>
        </pc:graphicFrameChg>
        <pc:graphicFrameChg chg="del">
          <ac:chgData name="Diane Alexander" userId="4b7e9a25-cdc8-42ef-a77a-286e5c4cc063" providerId="ADAL" clId="{CD5B9DE0-D6D6-4052-A5FD-71990A2DF4D4}" dt="2023-10-30T17:59:51.844" v="1543" actId="478"/>
          <ac:graphicFrameMkLst>
            <pc:docMk/>
            <pc:sldMk cId="2883330876" sldId="266"/>
            <ac:graphicFrameMk id="5" creationId="{ECF32EFC-7CD2-781D-0273-CE3BA13B857D}"/>
          </ac:graphicFrameMkLst>
        </pc:graphicFrameChg>
        <pc:graphicFrameChg chg="mod modGraphic">
          <ac:chgData name="Diane Alexander" userId="4b7e9a25-cdc8-42ef-a77a-286e5c4cc063" providerId="ADAL" clId="{CD5B9DE0-D6D6-4052-A5FD-71990A2DF4D4}" dt="2023-10-30T18:01:48.973" v="1556" actId="1076"/>
          <ac:graphicFrameMkLst>
            <pc:docMk/>
            <pc:sldMk cId="2883330876" sldId="266"/>
            <ac:graphicFrameMk id="7" creationId="{9A6E0240-BAA6-2610-53AC-3A6D6E53D0EB}"/>
          </ac:graphicFrameMkLst>
        </pc:graphicFrameChg>
        <pc:graphicFrameChg chg="del">
          <ac:chgData name="Diane Alexander" userId="4b7e9a25-cdc8-42ef-a77a-286e5c4cc063" providerId="ADAL" clId="{CD5B9DE0-D6D6-4052-A5FD-71990A2DF4D4}" dt="2023-10-30T17:59:49.640" v="1542" actId="478"/>
          <ac:graphicFrameMkLst>
            <pc:docMk/>
            <pc:sldMk cId="2883330876" sldId="266"/>
            <ac:graphicFrameMk id="8" creationId="{FE1BDCCD-0EA1-FAF6-DC36-3E4098D811A6}"/>
          </ac:graphicFrameMkLst>
        </pc:graphicFrameChg>
        <pc:graphicFrameChg chg="del">
          <ac:chgData name="Diane Alexander" userId="4b7e9a25-cdc8-42ef-a77a-286e5c4cc063" providerId="ADAL" clId="{CD5B9DE0-D6D6-4052-A5FD-71990A2DF4D4}" dt="2023-10-30T17:59:54.176" v="1544" actId="478"/>
          <ac:graphicFrameMkLst>
            <pc:docMk/>
            <pc:sldMk cId="2883330876" sldId="266"/>
            <ac:graphicFrameMk id="9" creationId="{E74E6DF4-83B3-716F-A0BE-11D0D89521B5}"/>
          </ac:graphicFrameMkLst>
        </pc:graphicFrameChg>
        <pc:graphicFrameChg chg="del mod modGraphic">
          <ac:chgData name="Diane Alexander" userId="4b7e9a25-cdc8-42ef-a77a-286e5c4cc063" providerId="ADAL" clId="{CD5B9DE0-D6D6-4052-A5FD-71990A2DF4D4}" dt="2023-10-30T18:09:03.572" v="1583" actId="478"/>
          <ac:graphicFrameMkLst>
            <pc:docMk/>
            <pc:sldMk cId="2883330876" sldId="266"/>
            <ac:graphicFrameMk id="10" creationId="{07AA49E4-99E9-02AF-AF6A-2FB23639398D}"/>
          </ac:graphicFrameMkLst>
        </pc:graphicFrameChg>
        <pc:graphicFrameChg chg="add mod modGraphic">
          <ac:chgData name="Diane Alexander" userId="4b7e9a25-cdc8-42ef-a77a-286e5c4cc063" providerId="ADAL" clId="{CD5B9DE0-D6D6-4052-A5FD-71990A2DF4D4}" dt="2023-10-30T18:15:03.350" v="1617" actId="1076"/>
          <ac:graphicFrameMkLst>
            <pc:docMk/>
            <pc:sldMk cId="2883330876" sldId="266"/>
            <ac:graphicFrameMk id="11" creationId="{8DC55C04-DABF-6787-22A2-3A4FE5836AA9}"/>
          </ac:graphicFrameMkLst>
        </pc:graphicFrameChg>
        <pc:graphicFrameChg chg="add mod">
          <ac:chgData name="Diane Alexander" userId="4b7e9a25-cdc8-42ef-a77a-286e5c4cc063" providerId="ADAL" clId="{CD5B9DE0-D6D6-4052-A5FD-71990A2DF4D4}" dt="2023-10-30T18:15:08.245" v="1618" actId="1076"/>
          <ac:graphicFrameMkLst>
            <pc:docMk/>
            <pc:sldMk cId="2883330876" sldId="266"/>
            <ac:graphicFrameMk id="12" creationId="{0E6F32FF-E5DB-70ED-46AF-351534784195}"/>
          </ac:graphicFrameMkLst>
        </pc:graphicFrameChg>
        <pc:graphicFrameChg chg="add mod modGraphic">
          <ac:chgData name="Diane Alexander" userId="4b7e9a25-cdc8-42ef-a77a-286e5c4cc063" providerId="ADAL" clId="{CD5B9DE0-D6D6-4052-A5FD-71990A2DF4D4}" dt="2023-10-30T18:14:54.942" v="1616" actId="1076"/>
          <ac:graphicFrameMkLst>
            <pc:docMk/>
            <pc:sldMk cId="2883330876" sldId="266"/>
            <ac:graphicFrameMk id="13" creationId="{B63A5C15-DD7E-1985-AA5F-CCD99ECE39F0}"/>
          </ac:graphicFrameMkLst>
        </pc:graphicFrameChg>
      </pc:sldChg>
      <pc:sldChg chg="add del">
        <pc:chgData name="Diane Alexander" userId="4b7e9a25-cdc8-42ef-a77a-286e5c4cc063" providerId="ADAL" clId="{CD5B9DE0-D6D6-4052-A5FD-71990A2DF4D4}" dt="2023-10-30T18:18:09.333" v="1636" actId="47"/>
        <pc:sldMkLst>
          <pc:docMk/>
          <pc:sldMk cId="1425324208" sldId="267"/>
        </pc:sldMkLst>
      </pc:sldChg>
      <pc:sldChg chg="add del">
        <pc:chgData name="Diane Alexander" userId="4b7e9a25-cdc8-42ef-a77a-286e5c4cc063" providerId="ADAL" clId="{CD5B9DE0-D6D6-4052-A5FD-71990A2DF4D4}" dt="2023-10-30T18:18:19.898" v="1638" actId="47"/>
        <pc:sldMkLst>
          <pc:docMk/>
          <pc:sldMk cId="3671004898" sldId="268"/>
        </pc:sldMkLst>
      </pc:sldChg>
      <pc:sldChg chg="add">
        <pc:chgData name="Diane Alexander" userId="4b7e9a25-cdc8-42ef-a77a-286e5c4cc063" providerId="ADAL" clId="{CD5B9DE0-D6D6-4052-A5FD-71990A2DF4D4}" dt="2023-10-30T18:17:16.847" v="1624"/>
        <pc:sldMkLst>
          <pc:docMk/>
          <pc:sldMk cId="1861292522" sldId="269"/>
        </pc:sldMkLst>
      </pc:sldChg>
    </pc:docChg>
  </pc:docChgLst>
  <pc:docChgLst>
    <pc:chgData name="Diane Alexander" userId="4b7e9a25-cdc8-42ef-a77a-286e5c4cc063" providerId="ADAL" clId="{CB280C1D-630C-4948-8A77-48941AFE6415}"/>
    <pc:docChg chg="undo custSel modSld">
      <pc:chgData name="Diane Alexander" userId="4b7e9a25-cdc8-42ef-a77a-286e5c4cc063" providerId="ADAL" clId="{CB280C1D-630C-4948-8A77-48941AFE6415}" dt="2024-05-24T09:53:38.050" v="1836"/>
      <pc:docMkLst>
        <pc:docMk/>
      </pc:docMkLst>
      <pc:sldChg chg="modSp mod">
        <pc:chgData name="Diane Alexander" userId="4b7e9a25-cdc8-42ef-a77a-286e5c4cc063" providerId="ADAL" clId="{CB280C1D-630C-4948-8A77-48941AFE6415}" dt="2024-05-07T16:57:12.416" v="1732" actId="20577"/>
        <pc:sldMkLst>
          <pc:docMk/>
          <pc:sldMk cId="2168936349" sldId="257"/>
        </pc:sldMkLst>
        <pc:graphicFrameChg chg="mod modGraphic">
          <ac:chgData name="Diane Alexander" userId="4b7e9a25-cdc8-42ef-a77a-286e5c4cc063" providerId="ADAL" clId="{CB280C1D-630C-4948-8A77-48941AFE6415}" dt="2024-05-07T16:57:12.416" v="1732" actId="20577"/>
          <ac:graphicFrameMkLst>
            <pc:docMk/>
            <pc:sldMk cId="2168936349" sldId="257"/>
            <ac:graphicFrameMk id="3" creationId="{4F683E3A-FE23-A1C0-70E0-291FE7B05551}"/>
          </ac:graphicFrameMkLst>
        </pc:graphicFrameChg>
        <pc:graphicFrameChg chg="mod modGraphic">
          <ac:chgData name="Diane Alexander" userId="4b7e9a25-cdc8-42ef-a77a-286e5c4cc063" providerId="ADAL" clId="{CB280C1D-630C-4948-8A77-48941AFE6415}" dt="2024-05-07T16:51:17.158" v="1482" actId="14734"/>
          <ac:graphicFrameMkLst>
            <pc:docMk/>
            <pc:sldMk cId="2168936349" sldId="257"/>
            <ac:graphicFrameMk id="9" creationId="{CE0E714C-C18E-871F-05EC-E7FD5B64361E}"/>
          </ac:graphicFrameMkLst>
        </pc:graphicFrameChg>
        <pc:graphicFrameChg chg="mod modGraphic">
          <ac:chgData name="Diane Alexander" userId="4b7e9a25-cdc8-42ef-a77a-286e5c4cc063" providerId="ADAL" clId="{CB280C1D-630C-4948-8A77-48941AFE6415}" dt="2024-05-07T16:56:38.644" v="1701" actId="20577"/>
          <ac:graphicFrameMkLst>
            <pc:docMk/>
            <pc:sldMk cId="2168936349" sldId="257"/>
            <ac:graphicFrameMk id="10" creationId="{EB37C0C5-1DEC-80A2-C015-FC712B65E9FB}"/>
          </ac:graphicFrameMkLst>
        </pc:graphicFrameChg>
        <pc:graphicFrameChg chg="modGraphic">
          <ac:chgData name="Diane Alexander" userId="4b7e9a25-cdc8-42ef-a77a-286e5c4cc063" providerId="ADAL" clId="{CB280C1D-630C-4948-8A77-48941AFE6415}" dt="2024-05-07T16:35:18.313" v="1332" actId="207"/>
          <ac:graphicFrameMkLst>
            <pc:docMk/>
            <pc:sldMk cId="2168936349" sldId="257"/>
            <ac:graphicFrameMk id="11" creationId="{DD2D1521-0148-F893-85D2-B5CC13774896}"/>
          </ac:graphicFrameMkLst>
        </pc:graphicFrameChg>
      </pc:sldChg>
      <pc:sldChg chg="addSp delSp modSp mod setBg">
        <pc:chgData name="Diane Alexander" userId="4b7e9a25-cdc8-42ef-a77a-286e5c4cc063" providerId="ADAL" clId="{CB280C1D-630C-4948-8A77-48941AFE6415}" dt="2024-05-24T09:51:56.390" v="1743" actId="20577"/>
        <pc:sldMkLst>
          <pc:docMk/>
          <pc:sldMk cId="1861292522" sldId="269"/>
        </pc:sldMkLst>
        <pc:spChg chg="mod">
          <ac:chgData name="Diane Alexander" userId="4b7e9a25-cdc8-42ef-a77a-286e5c4cc063" providerId="ADAL" clId="{CB280C1D-630C-4948-8A77-48941AFE6415}" dt="2024-04-09T14:35:04.073" v="78" actId="20577"/>
          <ac:spMkLst>
            <pc:docMk/>
            <pc:sldMk cId="1861292522" sldId="269"/>
            <ac:spMk id="2" creationId="{9822D223-B941-33DE-5E63-8DBED65EB3E5}"/>
          </ac:spMkLst>
        </pc:spChg>
        <pc:spChg chg="add del mod">
          <ac:chgData name="Diane Alexander" userId="4b7e9a25-cdc8-42ef-a77a-286e5c4cc063" providerId="ADAL" clId="{CB280C1D-630C-4948-8A77-48941AFE6415}" dt="2024-05-07T16:45:37.176" v="1452" actId="478"/>
          <ac:spMkLst>
            <pc:docMk/>
            <pc:sldMk cId="1861292522" sldId="269"/>
            <ac:spMk id="4" creationId="{7D160781-FE4B-6D47-D49F-BFD28F7099DD}"/>
          </ac:spMkLst>
        </pc:spChg>
        <pc:spChg chg="mod">
          <ac:chgData name="Diane Alexander" userId="4b7e9a25-cdc8-42ef-a77a-286e5c4cc063" providerId="ADAL" clId="{CB280C1D-630C-4948-8A77-48941AFE6415}" dt="2024-04-23T11:31:29.102" v="748" actId="20577"/>
          <ac:spMkLst>
            <pc:docMk/>
            <pc:sldMk cId="1861292522" sldId="269"/>
            <ac:spMk id="7" creationId="{BA560DC4-5F8F-873A-14D6-882F35898E30}"/>
          </ac:spMkLst>
        </pc:spChg>
        <pc:spChg chg="mod">
          <ac:chgData name="Diane Alexander" userId="4b7e9a25-cdc8-42ef-a77a-286e5c4cc063" providerId="ADAL" clId="{CB280C1D-630C-4948-8A77-48941AFE6415}" dt="2024-04-09T16:08:50.986" v="89" actId="207"/>
          <ac:spMkLst>
            <pc:docMk/>
            <pc:sldMk cId="1861292522" sldId="269"/>
            <ac:spMk id="8" creationId="{9F98B9A2-6B70-1699-C563-F86D18D60CAB}"/>
          </ac:spMkLst>
        </pc:spChg>
        <pc:spChg chg="mod">
          <ac:chgData name="Diane Alexander" userId="4b7e9a25-cdc8-42ef-a77a-286e5c4cc063" providerId="ADAL" clId="{CB280C1D-630C-4948-8A77-48941AFE6415}" dt="2024-04-09T16:08:50.986" v="89" actId="207"/>
          <ac:spMkLst>
            <pc:docMk/>
            <pc:sldMk cId="1861292522" sldId="269"/>
            <ac:spMk id="9" creationId="{BD7AEC07-16C0-8342-DE3C-B8336F58B938}"/>
          </ac:spMkLst>
        </pc:spChg>
        <pc:spChg chg="mod">
          <ac:chgData name="Diane Alexander" userId="4b7e9a25-cdc8-42ef-a77a-286e5c4cc063" providerId="ADAL" clId="{CB280C1D-630C-4948-8A77-48941AFE6415}" dt="2024-04-09T16:08:50.986" v="89" actId="207"/>
          <ac:spMkLst>
            <pc:docMk/>
            <pc:sldMk cId="1861292522" sldId="269"/>
            <ac:spMk id="10" creationId="{3E2511B1-3CC0-F46F-CAA5-34F49B25F3CA}"/>
          </ac:spMkLst>
        </pc:spChg>
        <pc:spChg chg="mod">
          <ac:chgData name="Diane Alexander" userId="4b7e9a25-cdc8-42ef-a77a-286e5c4cc063" providerId="ADAL" clId="{CB280C1D-630C-4948-8A77-48941AFE6415}" dt="2024-04-09T16:08:50.986" v="89" actId="207"/>
          <ac:spMkLst>
            <pc:docMk/>
            <pc:sldMk cId="1861292522" sldId="269"/>
            <ac:spMk id="11" creationId="{F7425807-8B8B-F74F-C1CF-E92F04BBAFA3}"/>
          </ac:spMkLst>
        </pc:spChg>
        <pc:spChg chg="mod">
          <ac:chgData name="Diane Alexander" userId="4b7e9a25-cdc8-42ef-a77a-286e5c4cc063" providerId="ADAL" clId="{CB280C1D-630C-4948-8A77-48941AFE6415}" dt="2024-04-09T16:08:50.986" v="89" actId="207"/>
          <ac:spMkLst>
            <pc:docMk/>
            <pc:sldMk cId="1861292522" sldId="269"/>
            <ac:spMk id="12" creationId="{E64B283D-4878-F773-C28F-B588DE145B05}"/>
          </ac:spMkLst>
        </pc:spChg>
        <pc:spChg chg="mod">
          <ac:chgData name="Diane Alexander" userId="4b7e9a25-cdc8-42ef-a77a-286e5c4cc063" providerId="ADAL" clId="{CB280C1D-630C-4948-8A77-48941AFE6415}" dt="2024-04-09T16:08:50.986" v="89" actId="207"/>
          <ac:spMkLst>
            <pc:docMk/>
            <pc:sldMk cId="1861292522" sldId="269"/>
            <ac:spMk id="13" creationId="{07800883-0AA8-0FFB-FBAF-590F6652AC26}"/>
          </ac:spMkLst>
        </pc:spChg>
        <pc:spChg chg="mod">
          <ac:chgData name="Diane Alexander" userId="4b7e9a25-cdc8-42ef-a77a-286e5c4cc063" providerId="ADAL" clId="{CB280C1D-630C-4948-8A77-48941AFE6415}" dt="2024-04-09T16:08:50.986" v="89" actId="207"/>
          <ac:spMkLst>
            <pc:docMk/>
            <pc:sldMk cId="1861292522" sldId="269"/>
            <ac:spMk id="14" creationId="{AA07D6C9-43D8-DCF5-A4B8-DF138AADD0E3}"/>
          </ac:spMkLst>
        </pc:spChg>
        <pc:spChg chg="mod">
          <ac:chgData name="Diane Alexander" userId="4b7e9a25-cdc8-42ef-a77a-286e5c4cc063" providerId="ADAL" clId="{CB280C1D-630C-4948-8A77-48941AFE6415}" dt="2024-04-09T16:08:50.986" v="89" actId="207"/>
          <ac:spMkLst>
            <pc:docMk/>
            <pc:sldMk cId="1861292522" sldId="269"/>
            <ac:spMk id="15" creationId="{9C6B8266-0167-F620-8F8D-C19D49E592F8}"/>
          </ac:spMkLst>
        </pc:spChg>
        <pc:spChg chg="mod">
          <ac:chgData name="Diane Alexander" userId="4b7e9a25-cdc8-42ef-a77a-286e5c4cc063" providerId="ADAL" clId="{CB280C1D-630C-4948-8A77-48941AFE6415}" dt="2024-04-09T16:08:50.986" v="89" actId="207"/>
          <ac:spMkLst>
            <pc:docMk/>
            <pc:sldMk cId="1861292522" sldId="269"/>
            <ac:spMk id="16" creationId="{0C2E52CE-BB5B-6F2D-71B3-A9221578EADD}"/>
          </ac:spMkLst>
        </pc:spChg>
        <pc:spChg chg="mod">
          <ac:chgData name="Diane Alexander" userId="4b7e9a25-cdc8-42ef-a77a-286e5c4cc063" providerId="ADAL" clId="{CB280C1D-630C-4948-8A77-48941AFE6415}" dt="2024-04-09T16:08:50.986" v="89" actId="207"/>
          <ac:spMkLst>
            <pc:docMk/>
            <pc:sldMk cId="1861292522" sldId="269"/>
            <ac:spMk id="18" creationId="{13A03E02-36F5-E9DB-AD9F-F0D38B74A49E}"/>
          </ac:spMkLst>
        </pc:spChg>
        <pc:spChg chg="mod">
          <ac:chgData name="Diane Alexander" userId="4b7e9a25-cdc8-42ef-a77a-286e5c4cc063" providerId="ADAL" clId="{CB280C1D-630C-4948-8A77-48941AFE6415}" dt="2024-04-09T16:09:08.084" v="91" actId="6549"/>
          <ac:spMkLst>
            <pc:docMk/>
            <pc:sldMk cId="1861292522" sldId="269"/>
            <ac:spMk id="56" creationId="{FB469FA8-E78C-30F0-8CDE-134E14ADAEC9}"/>
          </ac:spMkLst>
        </pc:spChg>
        <pc:spChg chg="mod">
          <ac:chgData name="Diane Alexander" userId="4b7e9a25-cdc8-42ef-a77a-286e5c4cc063" providerId="ADAL" clId="{CB280C1D-630C-4948-8A77-48941AFE6415}" dt="2024-04-09T16:09:04.007" v="90" actId="207"/>
          <ac:spMkLst>
            <pc:docMk/>
            <pc:sldMk cId="1861292522" sldId="269"/>
            <ac:spMk id="57" creationId="{A0696B28-914B-FB75-2C57-C566620C5E33}"/>
          </ac:spMkLst>
        </pc:spChg>
        <pc:spChg chg="mod">
          <ac:chgData name="Diane Alexander" userId="4b7e9a25-cdc8-42ef-a77a-286e5c4cc063" providerId="ADAL" clId="{CB280C1D-630C-4948-8A77-48941AFE6415}" dt="2024-04-09T16:09:04.007" v="90" actId="207"/>
          <ac:spMkLst>
            <pc:docMk/>
            <pc:sldMk cId="1861292522" sldId="269"/>
            <ac:spMk id="58" creationId="{A9892087-C3AA-64F8-F907-A5145746839A}"/>
          </ac:spMkLst>
        </pc:spChg>
        <pc:spChg chg="mod">
          <ac:chgData name="Diane Alexander" userId="4b7e9a25-cdc8-42ef-a77a-286e5c4cc063" providerId="ADAL" clId="{CB280C1D-630C-4948-8A77-48941AFE6415}" dt="2024-04-09T16:09:04.007" v="90" actId="207"/>
          <ac:spMkLst>
            <pc:docMk/>
            <pc:sldMk cId="1861292522" sldId="269"/>
            <ac:spMk id="59" creationId="{E1019509-BCAD-2EF5-24F4-B1D55C2C25C5}"/>
          </ac:spMkLst>
        </pc:spChg>
        <pc:spChg chg="mod">
          <ac:chgData name="Diane Alexander" userId="4b7e9a25-cdc8-42ef-a77a-286e5c4cc063" providerId="ADAL" clId="{CB280C1D-630C-4948-8A77-48941AFE6415}" dt="2024-04-09T16:09:04.007" v="90" actId="207"/>
          <ac:spMkLst>
            <pc:docMk/>
            <pc:sldMk cId="1861292522" sldId="269"/>
            <ac:spMk id="60" creationId="{CEB00FCD-0EC7-9FD5-A0FD-B5525990FC0E}"/>
          </ac:spMkLst>
        </pc:spChg>
        <pc:spChg chg="mod">
          <ac:chgData name="Diane Alexander" userId="4b7e9a25-cdc8-42ef-a77a-286e5c4cc063" providerId="ADAL" clId="{CB280C1D-630C-4948-8A77-48941AFE6415}" dt="2024-04-09T16:09:04.007" v="90" actId="207"/>
          <ac:spMkLst>
            <pc:docMk/>
            <pc:sldMk cId="1861292522" sldId="269"/>
            <ac:spMk id="61" creationId="{59E005C4-940C-807C-3F06-9C4E2424A17F}"/>
          </ac:spMkLst>
        </pc:spChg>
        <pc:spChg chg="mod">
          <ac:chgData name="Diane Alexander" userId="4b7e9a25-cdc8-42ef-a77a-286e5c4cc063" providerId="ADAL" clId="{CB280C1D-630C-4948-8A77-48941AFE6415}" dt="2024-04-09T16:09:04.007" v="90" actId="207"/>
          <ac:spMkLst>
            <pc:docMk/>
            <pc:sldMk cId="1861292522" sldId="269"/>
            <ac:spMk id="62" creationId="{30907B5C-057F-ED96-31B0-48CA6A27E76E}"/>
          </ac:spMkLst>
        </pc:spChg>
        <pc:spChg chg="mod">
          <ac:chgData name="Diane Alexander" userId="4b7e9a25-cdc8-42ef-a77a-286e5c4cc063" providerId="ADAL" clId="{CB280C1D-630C-4948-8A77-48941AFE6415}" dt="2024-04-09T16:09:04.007" v="90" actId="207"/>
          <ac:spMkLst>
            <pc:docMk/>
            <pc:sldMk cId="1861292522" sldId="269"/>
            <ac:spMk id="63" creationId="{A4005F6B-524F-7F10-8154-DDDEF4F2BFAB}"/>
          </ac:spMkLst>
        </pc:spChg>
        <pc:spChg chg="mod">
          <ac:chgData name="Diane Alexander" userId="4b7e9a25-cdc8-42ef-a77a-286e5c4cc063" providerId="ADAL" clId="{CB280C1D-630C-4948-8A77-48941AFE6415}" dt="2024-04-09T14:35:11.896" v="80" actId="6549"/>
          <ac:spMkLst>
            <pc:docMk/>
            <pc:sldMk cId="1861292522" sldId="269"/>
            <ac:spMk id="65" creationId="{0E7FD776-22EE-1EF0-5BD0-6168C6E90623}"/>
          </ac:spMkLst>
        </pc:spChg>
        <pc:spChg chg="mod">
          <ac:chgData name="Diane Alexander" userId="4b7e9a25-cdc8-42ef-a77a-286e5c4cc063" providerId="ADAL" clId="{CB280C1D-630C-4948-8A77-48941AFE6415}" dt="2024-05-07T16:42:27.289" v="1406" actId="207"/>
          <ac:spMkLst>
            <pc:docMk/>
            <pc:sldMk cId="1861292522" sldId="269"/>
            <ac:spMk id="67" creationId="{47A3D46E-21DC-711E-4030-F2EFFF7350BA}"/>
          </ac:spMkLst>
        </pc:spChg>
        <pc:spChg chg="mod">
          <ac:chgData name="Diane Alexander" userId="4b7e9a25-cdc8-42ef-a77a-286e5c4cc063" providerId="ADAL" clId="{CB280C1D-630C-4948-8A77-48941AFE6415}" dt="2024-05-07T16:50:20.326" v="1477" actId="6549"/>
          <ac:spMkLst>
            <pc:docMk/>
            <pc:sldMk cId="1861292522" sldId="269"/>
            <ac:spMk id="69" creationId="{A14AFE1D-1476-C8DE-0770-FE98197EEBAB}"/>
          </ac:spMkLst>
        </pc:spChg>
        <pc:spChg chg="mod">
          <ac:chgData name="Diane Alexander" userId="4b7e9a25-cdc8-42ef-a77a-286e5c4cc063" providerId="ADAL" clId="{CB280C1D-630C-4948-8A77-48941AFE6415}" dt="2024-05-07T16:42:35.602" v="1408" actId="207"/>
          <ac:spMkLst>
            <pc:docMk/>
            <pc:sldMk cId="1861292522" sldId="269"/>
            <ac:spMk id="70" creationId="{26E36E8C-3282-BC98-93B2-D0B1CCFDE6CF}"/>
          </ac:spMkLst>
        </pc:spChg>
        <pc:spChg chg="mod">
          <ac:chgData name="Diane Alexander" userId="4b7e9a25-cdc8-42ef-a77a-286e5c4cc063" providerId="ADAL" clId="{CB280C1D-630C-4948-8A77-48941AFE6415}" dt="2024-05-07T16:42:35.602" v="1408" actId="207"/>
          <ac:spMkLst>
            <pc:docMk/>
            <pc:sldMk cId="1861292522" sldId="269"/>
            <ac:spMk id="71" creationId="{FD100C25-F5E3-0AB2-8139-B4679E5DA5DF}"/>
          </ac:spMkLst>
        </pc:spChg>
        <pc:spChg chg="mod">
          <ac:chgData name="Diane Alexander" userId="4b7e9a25-cdc8-42ef-a77a-286e5c4cc063" providerId="ADAL" clId="{CB280C1D-630C-4948-8A77-48941AFE6415}" dt="2024-05-07T16:42:35.602" v="1408" actId="207"/>
          <ac:spMkLst>
            <pc:docMk/>
            <pc:sldMk cId="1861292522" sldId="269"/>
            <ac:spMk id="72" creationId="{D5534391-BBA4-C198-EF0F-0685CFAC0348}"/>
          </ac:spMkLst>
        </pc:spChg>
        <pc:spChg chg="mod">
          <ac:chgData name="Diane Alexander" userId="4b7e9a25-cdc8-42ef-a77a-286e5c4cc063" providerId="ADAL" clId="{CB280C1D-630C-4948-8A77-48941AFE6415}" dt="2024-05-07T16:42:35.602" v="1408" actId="207"/>
          <ac:spMkLst>
            <pc:docMk/>
            <pc:sldMk cId="1861292522" sldId="269"/>
            <ac:spMk id="73" creationId="{7B6319E4-8C4C-22C6-DEA0-70BB9409ACC0}"/>
          </ac:spMkLst>
        </pc:spChg>
        <pc:spChg chg="mod">
          <ac:chgData name="Diane Alexander" userId="4b7e9a25-cdc8-42ef-a77a-286e5c4cc063" providerId="ADAL" clId="{CB280C1D-630C-4948-8A77-48941AFE6415}" dt="2024-05-07T16:42:35.602" v="1408" actId="207"/>
          <ac:spMkLst>
            <pc:docMk/>
            <pc:sldMk cId="1861292522" sldId="269"/>
            <ac:spMk id="74" creationId="{97B4D764-9125-A3A1-8A30-4B097CD02F99}"/>
          </ac:spMkLst>
        </pc:spChg>
        <pc:spChg chg="mod">
          <ac:chgData name="Diane Alexander" userId="4b7e9a25-cdc8-42ef-a77a-286e5c4cc063" providerId="ADAL" clId="{CB280C1D-630C-4948-8A77-48941AFE6415}" dt="2024-05-07T16:42:35.602" v="1408" actId="207"/>
          <ac:spMkLst>
            <pc:docMk/>
            <pc:sldMk cId="1861292522" sldId="269"/>
            <ac:spMk id="75" creationId="{0A7B817A-39FB-907A-73F8-1549DAA498EE}"/>
          </ac:spMkLst>
        </pc:spChg>
        <pc:spChg chg="mod">
          <ac:chgData name="Diane Alexander" userId="4b7e9a25-cdc8-42ef-a77a-286e5c4cc063" providerId="ADAL" clId="{CB280C1D-630C-4948-8A77-48941AFE6415}" dt="2024-05-07T16:42:35.602" v="1408" actId="207"/>
          <ac:spMkLst>
            <pc:docMk/>
            <pc:sldMk cId="1861292522" sldId="269"/>
            <ac:spMk id="76" creationId="{39D92921-7E7B-61F3-A214-9C6FE9997019}"/>
          </ac:spMkLst>
        </pc:spChg>
        <pc:spChg chg="mod">
          <ac:chgData name="Diane Alexander" userId="4b7e9a25-cdc8-42ef-a77a-286e5c4cc063" providerId="ADAL" clId="{CB280C1D-630C-4948-8A77-48941AFE6415}" dt="2024-05-07T16:42:35.602" v="1408" actId="207"/>
          <ac:spMkLst>
            <pc:docMk/>
            <pc:sldMk cId="1861292522" sldId="269"/>
            <ac:spMk id="77" creationId="{971F7D28-B657-076C-8DF8-A54D8C06B85D}"/>
          </ac:spMkLst>
        </pc:spChg>
        <pc:spChg chg="mod">
          <ac:chgData name="Diane Alexander" userId="4b7e9a25-cdc8-42ef-a77a-286e5c4cc063" providerId="ADAL" clId="{CB280C1D-630C-4948-8A77-48941AFE6415}" dt="2024-05-07T16:42:35.602" v="1408" actId="207"/>
          <ac:spMkLst>
            <pc:docMk/>
            <pc:sldMk cId="1861292522" sldId="269"/>
            <ac:spMk id="78" creationId="{3BB387D4-330C-DE13-7757-29104BD24A08}"/>
          </ac:spMkLst>
        </pc:spChg>
        <pc:spChg chg="mod">
          <ac:chgData name="Diane Alexander" userId="4b7e9a25-cdc8-42ef-a77a-286e5c4cc063" providerId="ADAL" clId="{CB280C1D-630C-4948-8A77-48941AFE6415}" dt="2024-05-07T16:42:35.602" v="1408" actId="207"/>
          <ac:spMkLst>
            <pc:docMk/>
            <pc:sldMk cId="1861292522" sldId="269"/>
            <ac:spMk id="79" creationId="{E429E7A7-AD28-5190-7617-AA5C213E6EE7}"/>
          </ac:spMkLst>
        </pc:spChg>
        <pc:spChg chg="mod">
          <ac:chgData name="Diane Alexander" userId="4b7e9a25-cdc8-42ef-a77a-286e5c4cc063" providerId="ADAL" clId="{CB280C1D-630C-4948-8A77-48941AFE6415}" dt="2024-05-07T16:19:27.881" v="1093" actId="20577"/>
          <ac:spMkLst>
            <pc:docMk/>
            <pc:sldMk cId="1861292522" sldId="269"/>
            <ac:spMk id="81" creationId="{630F7817-8C38-B3CB-AE43-05121E47AB56}"/>
          </ac:spMkLst>
        </pc:spChg>
        <pc:spChg chg="mod">
          <ac:chgData name="Diane Alexander" userId="4b7e9a25-cdc8-42ef-a77a-286e5c4cc063" providerId="ADAL" clId="{CB280C1D-630C-4948-8A77-48941AFE6415}" dt="2024-04-23T12:00:23.238" v="798" actId="207"/>
          <ac:spMkLst>
            <pc:docMk/>
            <pc:sldMk cId="1861292522" sldId="269"/>
            <ac:spMk id="82" creationId="{3D063C5F-371A-F40F-41E0-30C32AE1AC84}"/>
          </ac:spMkLst>
        </pc:spChg>
        <pc:spChg chg="mod">
          <ac:chgData name="Diane Alexander" userId="4b7e9a25-cdc8-42ef-a77a-286e5c4cc063" providerId="ADAL" clId="{CB280C1D-630C-4948-8A77-48941AFE6415}" dt="2024-04-23T12:00:23.238" v="798" actId="207"/>
          <ac:spMkLst>
            <pc:docMk/>
            <pc:sldMk cId="1861292522" sldId="269"/>
            <ac:spMk id="83" creationId="{03C68598-2CB7-C897-D023-B6BFDF7471DD}"/>
          </ac:spMkLst>
        </pc:spChg>
        <pc:spChg chg="mod">
          <ac:chgData name="Diane Alexander" userId="4b7e9a25-cdc8-42ef-a77a-286e5c4cc063" providerId="ADAL" clId="{CB280C1D-630C-4948-8A77-48941AFE6415}" dt="2024-04-23T12:00:23.238" v="798" actId="207"/>
          <ac:spMkLst>
            <pc:docMk/>
            <pc:sldMk cId="1861292522" sldId="269"/>
            <ac:spMk id="84" creationId="{FAF8F5DF-DC9C-5533-728E-2253B29BF7DC}"/>
          </ac:spMkLst>
        </pc:spChg>
        <pc:spChg chg="mod">
          <ac:chgData name="Diane Alexander" userId="4b7e9a25-cdc8-42ef-a77a-286e5c4cc063" providerId="ADAL" clId="{CB280C1D-630C-4948-8A77-48941AFE6415}" dt="2024-04-23T12:00:23.238" v="798" actId="207"/>
          <ac:spMkLst>
            <pc:docMk/>
            <pc:sldMk cId="1861292522" sldId="269"/>
            <ac:spMk id="85" creationId="{9E5E71C7-7149-D965-8228-A4239D0DCE33}"/>
          </ac:spMkLst>
        </pc:spChg>
        <pc:spChg chg="mod">
          <ac:chgData name="Diane Alexander" userId="4b7e9a25-cdc8-42ef-a77a-286e5c4cc063" providerId="ADAL" clId="{CB280C1D-630C-4948-8A77-48941AFE6415}" dt="2024-04-23T12:00:23.238" v="798" actId="207"/>
          <ac:spMkLst>
            <pc:docMk/>
            <pc:sldMk cId="1861292522" sldId="269"/>
            <ac:spMk id="86" creationId="{EE375DBF-E02B-1DB0-1C76-DFCFDAC38583}"/>
          </ac:spMkLst>
        </pc:spChg>
        <pc:spChg chg="mod">
          <ac:chgData name="Diane Alexander" userId="4b7e9a25-cdc8-42ef-a77a-286e5c4cc063" providerId="ADAL" clId="{CB280C1D-630C-4948-8A77-48941AFE6415}" dt="2024-04-23T12:00:23.238" v="798" actId="207"/>
          <ac:spMkLst>
            <pc:docMk/>
            <pc:sldMk cId="1861292522" sldId="269"/>
            <ac:spMk id="87" creationId="{60BF6168-D14C-CB74-46B1-C29354057BD2}"/>
          </ac:spMkLst>
        </pc:spChg>
        <pc:spChg chg="mod">
          <ac:chgData name="Diane Alexander" userId="4b7e9a25-cdc8-42ef-a77a-286e5c4cc063" providerId="ADAL" clId="{CB280C1D-630C-4948-8A77-48941AFE6415}" dt="2024-04-23T12:00:23.238" v="798" actId="207"/>
          <ac:spMkLst>
            <pc:docMk/>
            <pc:sldMk cId="1861292522" sldId="269"/>
            <ac:spMk id="88" creationId="{A45F3566-98E0-5196-E1F5-160C91C2BEED}"/>
          </ac:spMkLst>
        </pc:spChg>
        <pc:spChg chg="mod">
          <ac:chgData name="Diane Alexander" userId="4b7e9a25-cdc8-42ef-a77a-286e5c4cc063" providerId="ADAL" clId="{CB280C1D-630C-4948-8A77-48941AFE6415}" dt="2024-04-23T12:00:23.238" v="798" actId="207"/>
          <ac:spMkLst>
            <pc:docMk/>
            <pc:sldMk cId="1861292522" sldId="269"/>
            <ac:spMk id="89" creationId="{83B670C5-44E6-FC55-38FF-BF71A107CA61}"/>
          </ac:spMkLst>
        </pc:spChg>
        <pc:spChg chg="mod">
          <ac:chgData name="Diane Alexander" userId="4b7e9a25-cdc8-42ef-a77a-286e5c4cc063" providerId="ADAL" clId="{CB280C1D-630C-4948-8A77-48941AFE6415}" dt="2024-04-23T12:00:23.238" v="798" actId="207"/>
          <ac:spMkLst>
            <pc:docMk/>
            <pc:sldMk cId="1861292522" sldId="269"/>
            <ac:spMk id="90" creationId="{6F5015A1-DB1E-8755-953B-A69464D95114}"/>
          </ac:spMkLst>
        </pc:spChg>
        <pc:spChg chg="mod">
          <ac:chgData name="Diane Alexander" userId="4b7e9a25-cdc8-42ef-a77a-286e5c4cc063" providerId="ADAL" clId="{CB280C1D-630C-4948-8A77-48941AFE6415}" dt="2024-04-23T12:00:23.238" v="798" actId="207"/>
          <ac:spMkLst>
            <pc:docMk/>
            <pc:sldMk cId="1861292522" sldId="269"/>
            <ac:spMk id="91" creationId="{ACF4B581-5B29-7008-EEF7-A9DF215B6D80}"/>
          </ac:spMkLst>
        </pc:spChg>
        <pc:spChg chg="mod">
          <ac:chgData name="Diane Alexander" userId="4b7e9a25-cdc8-42ef-a77a-286e5c4cc063" providerId="ADAL" clId="{CB280C1D-630C-4948-8A77-48941AFE6415}" dt="2024-04-15T16:33:32.314" v="258" actId="20577"/>
          <ac:spMkLst>
            <pc:docMk/>
            <pc:sldMk cId="1861292522" sldId="269"/>
            <ac:spMk id="93" creationId="{E91EAD99-224B-DDBF-9087-6126DEACF539}"/>
          </ac:spMkLst>
        </pc:spChg>
        <pc:spChg chg="mod">
          <ac:chgData name="Diane Alexander" userId="4b7e9a25-cdc8-42ef-a77a-286e5c4cc063" providerId="ADAL" clId="{CB280C1D-630C-4948-8A77-48941AFE6415}" dt="2024-04-15T16:33:17.807" v="252" actId="207"/>
          <ac:spMkLst>
            <pc:docMk/>
            <pc:sldMk cId="1861292522" sldId="269"/>
            <ac:spMk id="94" creationId="{9DB5F06A-5B2C-6C20-1B00-06801117E8E2}"/>
          </ac:spMkLst>
        </pc:spChg>
        <pc:spChg chg="mod">
          <ac:chgData name="Diane Alexander" userId="4b7e9a25-cdc8-42ef-a77a-286e5c4cc063" providerId="ADAL" clId="{CB280C1D-630C-4948-8A77-48941AFE6415}" dt="2024-04-15T16:33:17.807" v="252" actId="207"/>
          <ac:spMkLst>
            <pc:docMk/>
            <pc:sldMk cId="1861292522" sldId="269"/>
            <ac:spMk id="95" creationId="{B259E530-6D2A-8263-A80E-D40EE6DAFBE8}"/>
          </ac:spMkLst>
        </pc:spChg>
        <pc:spChg chg="mod">
          <ac:chgData name="Diane Alexander" userId="4b7e9a25-cdc8-42ef-a77a-286e5c4cc063" providerId="ADAL" clId="{CB280C1D-630C-4948-8A77-48941AFE6415}" dt="2024-04-15T16:33:17.807" v="252" actId="207"/>
          <ac:spMkLst>
            <pc:docMk/>
            <pc:sldMk cId="1861292522" sldId="269"/>
            <ac:spMk id="96" creationId="{2DA7F147-B296-DC87-9350-C3FE8AFC8DC3}"/>
          </ac:spMkLst>
        </pc:spChg>
        <pc:spChg chg="mod">
          <ac:chgData name="Diane Alexander" userId="4b7e9a25-cdc8-42ef-a77a-286e5c4cc063" providerId="ADAL" clId="{CB280C1D-630C-4948-8A77-48941AFE6415}" dt="2024-04-15T16:33:17.807" v="252" actId="207"/>
          <ac:spMkLst>
            <pc:docMk/>
            <pc:sldMk cId="1861292522" sldId="269"/>
            <ac:spMk id="97" creationId="{BF84EFF5-8C28-0AAB-B14F-D8A6D40A0E39}"/>
          </ac:spMkLst>
        </pc:spChg>
        <pc:spChg chg="mod">
          <ac:chgData name="Diane Alexander" userId="4b7e9a25-cdc8-42ef-a77a-286e5c4cc063" providerId="ADAL" clId="{CB280C1D-630C-4948-8A77-48941AFE6415}" dt="2024-04-15T16:33:17.807" v="252" actId="207"/>
          <ac:spMkLst>
            <pc:docMk/>
            <pc:sldMk cId="1861292522" sldId="269"/>
            <ac:spMk id="98" creationId="{E3934888-977C-7A00-86DB-105A61DACBE3}"/>
          </ac:spMkLst>
        </pc:spChg>
        <pc:spChg chg="mod">
          <ac:chgData name="Diane Alexander" userId="4b7e9a25-cdc8-42ef-a77a-286e5c4cc063" providerId="ADAL" clId="{CB280C1D-630C-4948-8A77-48941AFE6415}" dt="2024-04-15T16:33:17.807" v="252" actId="207"/>
          <ac:spMkLst>
            <pc:docMk/>
            <pc:sldMk cId="1861292522" sldId="269"/>
            <ac:spMk id="99" creationId="{445688A6-7563-2076-0252-01E3D8E26B53}"/>
          </ac:spMkLst>
        </pc:spChg>
        <pc:spChg chg="mod">
          <ac:chgData name="Diane Alexander" userId="4b7e9a25-cdc8-42ef-a77a-286e5c4cc063" providerId="ADAL" clId="{CB280C1D-630C-4948-8A77-48941AFE6415}" dt="2024-04-15T16:33:17.807" v="252" actId="207"/>
          <ac:spMkLst>
            <pc:docMk/>
            <pc:sldMk cId="1861292522" sldId="269"/>
            <ac:spMk id="100" creationId="{6FE76500-35F9-32E2-4BFF-00A81F92A384}"/>
          </ac:spMkLst>
        </pc:spChg>
        <pc:spChg chg="mod">
          <ac:chgData name="Diane Alexander" userId="4b7e9a25-cdc8-42ef-a77a-286e5c4cc063" providerId="ADAL" clId="{CB280C1D-630C-4948-8A77-48941AFE6415}" dt="2024-04-15T16:33:17.807" v="252" actId="207"/>
          <ac:spMkLst>
            <pc:docMk/>
            <pc:sldMk cId="1861292522" sldId="269"/>
            <ac:spMk id="101" creationId="{58F788C8-1205-14C5-8E8D-B7D5DE15B5A3}"/>
          </ac:spMkLst>
        </pc:spChg>
        <pc:spChg chg="mod">
          <ac:chgData name="Diane Alexander" userId="4b7e9a25-cdc8-42ef-a77a-286e5c4cc063" providerId="ADAL" clId="{CB280C1D-630C-4948-8A77-48941AFE6415}" dt="2024-04-15T16:33:17.807" v="252" actId="207"/>
          <ac:spMkLst>
            <pc:docMk/>
            <pc:sldMk cId="1861292522" sldId="269"/>
            <ac:spMk id="102" creationId="{9E628F0A-DC5C-97A0-EBDF-A29E4674453C}"/>
          </ac:spMkLst>
        </pc:spChg>
        <pc:spChg chg="mod">
          <ac:chgData name="Diane Alexander" userId="4b7e9a25-cdc8-42ef-a77a-286e5c4cc063" providerId="ADAL" clId="{CB280C1D-630C-4948-8A77-48941AFE6415}" dt="2024-04-15T16:33:17.807" v="252" actId="207"/>
          <ac:spMkLst>
            <pc:docMk/>
            <pc:sldMk cId="1861292522" sldId="269"/>
            <ac:spMk id="103" creationId="{9AA8598B-23D2-BCA8-C606-32061CE6E4D5}"/>
          </ac:spMkLst>
        </pc:spChg>
        <pc:spChg chg="mod">
          <ac:chgData name="Diane Alexander" userId="4b7e9a25-cdc8-42ef-a77a-286e5c4cc063" providerId="ADAL" clId="{CB280C1D-630C-4948-8A77-48941AFE6415}" dt="2024-04-15T16:33:23.939" v="253" actId="207"/>
          <ac:spMkLst>
            <pc:docMk/>
            <pc:sldMk cId="1861292522" sldId="269"/>
            <ac:spMk id="273" creationId="{503FAA6D-B44B-487C-10CC-DF03202A245E}"/>
          </ac:spMkLst>
        </pc:spChg>
        <pc:spChg chg="mod">
          <ac:chgData name="Diane Alexander" userId="4b7e9a25-cdc8-42ef-a77a-286e5c4cc063" providerId="ADAL" clId="{CB280C1D-630C-4948-8A77-48941AFE6415}" dt="2024-04-15T16:33:23.939" v="253" actId="207"/>
          <ac:spMkLst>
            <pc:docMk/>
            <pc:sldMk cId="1861292522" sldId="269"/>
            <ac:spMk id="274" creationId="{5F9C29D2-C7B1-A5D1-D80A-F1FD19DEB082}"/>
          </ac:spMkLst>
        </pc:spChg>
        <pc:spChg chg="mod">
          <ac:chgData name="Diane Alexander" userId="4b7e9a25-cdc8-42ef-a77a-286e5c4cc063" providerId="ADAL" clId="{CB280C1D-630C-4948-8A77-48941AFE6415}" dt="2024-04-15T16:33:23.939" v="253" actId="207"/>
          <ac:spMkLst>
            <pc:docMk/>
            <pc:sldMk cId="1861292522" sldId="269"/>
            <ac:spMk id="275" creationId="{E6CBCF1C-7FCA-4CED-2196-CE4A7359FF5C}"/>
          </ac:spMkLst>
        </pc:spChg>
        <pc:spChg chg="mod">
          <ac:chgData name="Diane Alexander" userId="4b7e9a25-cdc8-42ef-a77a-286e5c4cc063" providerId="ADAL" clId="{CB280C1D-630C-4948-8A77-48941AFE6415}" dt="2024-04-15T16:33:23.939" v="253" actId="207"/>
          <ac:spMkLst>
            <pc:docMk/>
            <pc:sldMk cId="1861292522" sldId="269"/>
            <ac:spMk id="276" creationId="{B382347C-6855-3FC2-46AD-488C3B62EF1A}"/>
          </ac:spMkLst>
        </pc:spChg>
        <pc:spChg chg="mod">
          <ac:chgData name="Diane Alexander" userId="4b7e9a25-cdc8-42ef-a77a-286e5c4cc063" providerId="ADAL" clId="{CB280C1D-630C-4948-8A77-48941AFE6415}" dt="2024-04-15T16:33:23.939" v="253" actId="207"/>
          <ac:spMkLst>
            <pc:docMk/>
            <pc:sldMk cId="1861292522" sldId="269"/>
            <ac:spMk id="277" creationId="{7FAF04E9-4DE1-FFFC-7BA3-1CC442BB746A}"/>
          </ac:spMkLst>
        </pc:spChg>
        <pc:spChg chg="mod">
          <ac:chgData name="Diane Alexander" userId="4b7e9a25-cdc8-42ef-a77a-286e5c4cc063" providerId="ADAL" clId="{CB280C1D-630C-4948-8A77-48941AFE6415}" dt="2024-04-15T16:33:23.939" v="253" actId="207"/>
          <ac:spMkLst>
            <pc:docMk/>
            <pc:sldMk cId="1861292522" sldId="269"/>
            <ac:spMk id="278" creationId="{25229FB3-CFE2-556C-DADB-701B96B0566C}"/>
          </ac:spMkLst>
        </pc:spChg>
        <pc:spChg chg="mod">
          <ac:chgData name="Diane Alexander" userId="4b7e9a25-cdc8-42ef-a77a-286e5c4cc063" providerId="ADAL" clId="{CB280C1D-630C-4948-8A77-48941AFE6415}" dt="2024-04-15T16:33:23.939" v="253" actId="207"/>
          <ac:spMkLst>
            <pc:docMk/>
            <pc:sldMk cId="1861292522" sldId="269"/>
            <ac:spMk id="279" creationId="{6FA45BAB-D534-7AEB-F35D-4785395672D3}"/>
          </ac:spMkLst>
        </pc:spChg>
        <pc:spChg chg="mod">
          <ac:chgData name="Diane Alexander" userId="4b7e9a25-cdc8-42ef-a77a-286e5c4cc063" providerId="ADAL" clId="{CB280C1D-630C-4948-8A77-48941AFE6415}" dt="2024-04-15T16:33:23.939" v="253" actId="207"/>
          <ac:spMkLst>
            <pc:docMk/>
            <pc:sldMk cId="1861292522" sldId="269"/>
            <ac:spMk id="280" creationId="{845471D1-49A1-77FD-776F-7BCEE3334CC0}"/>
          </ac:spMkLst>
        </pc:spChg>
        <pc:spChg chg="mod">
          <ac:chgData name="Diane Alexander" userId="4b7e9a25-cdc8-42ef-a77a-286e5c4cc063" providerId="ADAL" clId="{CB280C1D-630C-4948-8A77-48941AFE6415}" dt="2024-04-15T16:33:23.939" v="253" actId="207"/>
          <ac:spMkLst>
            <pc:docMk/>
            <pc:sldMk cId="1861292522" sldId="269"/>
            <ac:spMk id="281" creationId="{7AD3347F-E1AA-F51B-964C-F7704E6B15DC}"/>
          </ac:spMkLst>
        </pc:spChg>
        <pc:spChg chg="mod">
          <ac:chgData name="Diane Alexander" userId="4b7e9a25-cdc8-42ef-a77a-286e5c4cc063" providerId="ADAL" clId="{CB280C1D-630C-4948-8A77-48941AFE6415}" dt="2024-04-15T16:33:23.939" v="253" actId="207"/>
          <ac:spMkLst>
            <pc:docMk/>
            <pc:sldMk cId="1861292522" sldId="269"/>
            <ac:spMk id="282" creationId="{72F745C2-2EC5-C660-BEE7-55A9436C0FF7}"/>
          </ac:spMkLst>
        </pc:spChg>
        <pc:spChg chg="mod">
          <ac:chgData name="Diane Alexander" userId="4b7e9a25-cdc8-42ef-a77a-286e5c4cc063" providerId="ADAL" clId="{CB280C1D-630C-4948-8A77-48941AFE6415}" dt="2024-04-15T16:33:23.939" v="253" actId="207"/>
          <ac:spMkLst>
            <pc:docMk/>
            <pc:sldMk cId="1861292522" sldId="269"/>
            <ac:spMk id="283" creationId="{5F397131-ED72-8D29-97A3-B4064F91FAC0}"/>
          </ac:spMkLst>
        </pc:spChg>
        <pc:spChg chg="mod">
          <ac:chgData name="Diane Alexander" userId="4b7e9a25-cdc8-42ef-a77a-286e5c4cc063" providerId="ADAL" clId="{CB280C1D-630C-4948-8A77-48941AFE6415}" dt="2024-04-23T11:59:29.487" v="772" actId="20577"/>
          <ac:spMkLst>
            <pc:docMk/>
            <pc:sldMk cId="1861292522" sldId="269"/>
            <ac:spMk id="297" creationId="{C8CBA646-949B-76B9-5165-657C44A944EB}"/>
          </ac:spMkLst>
        </pc:spChg>
        <pc:spChg chg="mod">
          <ac:chgData name="Diane Alexander" userId="4b7e9a25-cdc8-42ef-a77a-286e5c4cc063" providerId="ADAL" clId="{CB280C1D-630C-4948-8A77-48941AFE6415}" dt="2024-04-23T10:53:43.359" v="380" actId="207"/>
          <ac:spMkLst>
            <pc:docMk/>
            <pc:sldMk cId="1861292522" sldId="269"/>
            <ac:spMk id="298" creationId="{D40AE8F6-4399-8908-F2D3-CD649E288FA3}"/>
          </ac:spMkLst>
        </pc:spChg>
        <pc:spChg chg="mod">
          <ac:chgData name="Diane Alexander" userId="4b7e9a25-cdc8-42ef-a77a-286e5c4cc063" providerId="ADAL" clId="{CB280C1D-630C-4948-8A77-48941AFE6415}" dt="2024-04-23T10:53:43.359" v="380" actId="207"/>
          <ac:spMkLst>
            <pc:docMk/>
            <pc:sldMk cId="1861292522" sldId="269"/>
            <ac:spMk id="299" creationId="{8CFC8248-4FA9-02C7-5B37-14558372B2AA}"/>
          </ac:spMkLst>
        </pc:spChg>
        <pc:spChg chg="mod">
          <ac:chgData name="Diane Alexander" userId="4b7e9a25-cdc8-42ef-a77a-286e5c4cc063" providerId="ADAL" clId="{CB280C1D-630C-4948-8A77-48941AFE6415}" dt="2024-04-23T10:53:43.359" v="380" actId="207"/>
          <ac:spMkLst>
            <pc:docMk/>
            <pc:sldMk cId="1861292522" sldId="269"/>
            <ac:spMk id="300" creationId="{9234231B-1194-4222-69BC-7CDC910325D4}"/>
          </ac:spMkLst>
        </pc:spChg>
        <pc:spChg chg="mod">
          <ac:chgData name="Diane Alexander" userId="4b7e9a25-cdc8-42ef-a77a-286e5c4cc063" providerId="ADAL" clId="{CB280C1D-630C-4948-8A77-48941AFE6415}" dt="2024-04-23T10:53:43.359" v="380" actId="207"/>
          <ac:spMkLst>
            <pc:docMk/>
            <pc:sldMk cId="1861292522" sldId="269"/>
            <ac:spMk id="301" creationId="{22593A02-58C0-1522-3AD7-5910B491366F}"/>
          </ac:spMkLst>
        </pc:spChg>
        <pc:spChg chg="mod">
          <ac:chgData name="Diane Alexander" userId="4b7e9a25-cdc8-42ef-a77a-286e5c4cc063" providerId="ADAL" clId="{CB280C1D-630C-4948-8A77-48941AFE6415}" dt="2024-04-23T10:53:43.359" v="380" actId="207"/>
          <ac:spMkLst>
            <pc:docMk/>
            <pc:sldMk cId="1861292522" sldId="269"/>
            <ac:spMk id="302" creationId="{7F54E0BC-5885-B193-F8AE-A5318BF41F41}"/>
          </ac:spMkLst>
        </pc:spChg>
        <pc:spChg chg="mod">
          <ac:chgData name="Diane Alexander" userId="4b7e9a25-cdc8-42ef-a77a-286e5c4cc063" providerId="ADAL" clId="{CB280C1D-630C-4948-8A77-48941AFE6415}" dt="2024-04-23T10:53:43.359" v="380" actId="207"/>
          <ac:spMkLst>
            <pc:docMk/>
            <pc:sldMk cId="1861292522" sldId="269"/>
            <ac:spMk id="303" creationId="{B0AECDE0-E25A-92C0-BA1C-A38C037F9083}"/>
          </ac:spMkLst>
        </pc:spChg>
        <pc:spChg chg="mod">
          <ac:chgData name="Diane Alexander" userId="4b7e9a25-cdc8-42ef-a77a-286e5c4cc063" providerId="ADAL" clId="{CB280C1D-630C-4948-8A77-48941AFE6415}" dt="2024-04-23T10:53:43.359" v="380" actId="207"/>
          <ac:spMkLst>
            <pc:docMk/>
            <pc:sldMk cId="1861292522" sldId="269"/>
            <ac:spMk id="304" creationId="{8CF5817F-6F2A-D007-76B0-65F7286C1459}"/>
          </ac:spMkLst>
        </pc:spChg>
        <pc:spChg chg="mod">
          <ac:chgData name="Diane Alexander" userId="4b7e9a25-cdc8-42ef-a77a-286e5c4cc063" providerId="ADAL" clId="{CB280C1D-630C-4948-8A77-48941AFE6415}" dt="2024-04-23T10:53:43.359" v="380" actId="207"/>
          <ac:spMkLst>
            <pc:docMk/>
            <pc:sldMk cId="1861292522" sldId="269"/>
            <ac:spMk id="305" creationId="{A9090112-5834-C980-4AAA-A8DCF90231C2}"/>
          </ac:spMkLst>
        </pc:spChg>
        <pc:spChg chg="mod">
          <ac:chgData name="Diane Alexander" userId="4b7e9a25-cdc8-42ef-a77a-286e5c4cc063" providerId="ADAL" clId="{CB280C1D-630C-4948-8A77-48941AFE6415}" dt="2024-04-23T10:53:43.359" v="380" actId="207"/>
          <ac:spMkLst>
            <pc:docMk/>
            <pc:sldMk cId="1861292522" sldId="269"/>
            <ac:spMk id="306" creationId="{C6922CCE-C2CC-5A18-0CF2-02FF2DB5DF35}"/>
          </ac:spMkLst>
        </pc:spChg>
        <pc:spChg chg="mod">
          <ac:chgData name="Diane Alexander" userId="4b7e9a25-cdc8-42ef-a77a-286e5c4cc063" providerId="ADAL" clId="{CB280C1D-630C-4948-8A77-48941AFE6415}" dt="2024-04-23T10:53:43.359" v="380" actId="207"/>
          <ac:spMkLst>
            <pc:docMk/>
            <pc:sldMk cId="1861292522" sldId="269"/>
            <ac:spMk id="307" creationId="{CAAF8188-B9E5-EFFC-31CD-CC318C7444DF}"/>
          </ac:spMkLst>
        </pc:spChg>
        <pc:spChg chg="mod">
          <ac:chgData name="Diane Alexander" userId="4b7e9a25-cdc8-42ef-a77a-286e5c4cc063" providerId="ADAL" clId="{CB280C1D-630C-4948-8A77-48941AFE6415}" dt="2024-04-09T16:09:04.007" v="90" actId="207"/>
          <ac:spMkLst>
            <pc:docMk/>
            <pc:sldMk cId="1861292522" sldId="269"/>
            <ac:spMk id="448" creationId="{41F0C094-8532-8DED-D749-0E46198F7A8B}"/>
          </ac:spMkLst>
        </pc:spChg>
        <pc:spChg chg="mod">
          <ac:chgData name="Diane Alexander" userId="4b7e9a25-cdc8-42ef-a77a-286e5c4cc063" providerId="ADAL" clId="{CB280C1D-630C-4948-8A77-48941AFE6415}" dt="2024-04-09T16:09:04.007" v="90" actId="207"/>
          <ac:spMkLst>
            <pc:docMk/>
            <pc:sldMk cId="1861292522" sldId="269"/>
            <ac:spMk id="449" creationId="{CFAC2E1F-2932-936D-CBDF-BC2BF0FC50E4}"/>
          </ac:spMkLst>
        </pc:spChg>
        <pc:spChg chg="mod">
          <ac:chgData name="Diane Alexander" userId="4b7e9a25-cdc8-42ef-a77a-286e5c4cc063" providerId="ADAL" clId="{CB280C1D-630C-4948-8A77-48941AFE6415}" dt="2024-04-09T16:09:04.007" v="90" actId="207"/>
          <ac:spMkLst>
            <pc:docMk/>
            <pc:sldMk cId="1861292522" sldId="269"/>
            <ac:spMk id="462" creationId="{069C6B26-0521-4FE3-B505-FA2B3B7A598D}"/>
          </ac:spMkLst>
        </pc:spChg>
        <pc:spChg chg="mod">
          <ac:chgData name="Diane Alexander" userId="4b7e9a25-cdc8-42ef-a77a-286e5c4cc063" providerId="ADAL" clId="{CB280C1D-630C-4948-8A77-48941AFE6415}" dt="2024-04-23T11:34:57.653" v="769" actId="6549"/>
          <ac:spMkLst>
            <pc:docMk/>
            <pc:sldMk cId="1861292522" sldId="269"/>
            <ac:spMk id="464" creationId="{64F9A166-6D9E-84FA-B2F1-DBE64C590406}"/>
          </ac:spMkLst>
        </pc:spChg>
        <pc:spChg chg="mod">
          <ac:chgData name="Diane Alexander" userId="4b7e9a25-cdc8-42ef-a77a-286e5c4cc063" providerId="ADAL" clId="{CB280C1D-630C-4948-8A77-48941AFE6415}" dt="2024-04-09T16:08:39.599" v="87" actId="207"/>
          <ac:spMkLst>
            <pc:docMk/>
            <pc:sldMk cId="1861292522" sldId="269"/>
            <ac:spMk id="465" creationId="{719C91D4-CCAB-B6A6-7166-C11CBF8652DF}"/>
          </ac:spMkLst>
        </pc:spChg>
        <pc:spChg chg="mod">
          <ac:chgData name="Diane Alexander" userId="4b7e9a25-cdc8-42ef-a77a-286e5c4cc063" providerId="ADAL" clId="{CB280C1D-630C-4948-8A77-48941AFE6415}" dt="2024-04-09T16:08:39.599" v="87" actId="207"/>
          <ac:spMkLst>
            <pc:docMk/>
            <pc:sldMk cId="1861292522" sldId="269"/>
            <ac:spMk id="466" creationId="{0433B372-4999-D546-8DCE-809640590E0E}"/>
          </ac:spMkLst>
        </pc:spChg>
        <pc:spChg chg="mod">
          <ac:chgData name="Diane Alexander" userId="4b7e9a25-cdc8-42ef-a77a-286e5c4cc063" providerId="ADAL" clId="{CB280C1D-630C-4948-8A77-48941AFE6415}" dt="2024-04-09T16:08:39.599" v="87" actId="207"/>
          <ac:spMkLst>
            <pc:docMk/>
            <pc:sldMk cId="1861292522" sldId="269"/>
            <ac:spMk id="467" creationId="{F8D80D8A-07E0-0148-A765-3124B920378F}"/>
          </ac:spMkLst>
        </pc:spChg>
        <pc:spChg chg="mod">
          <ac:chgData name="Diane Alexander" userId="4b7e9a25-cdc8-42ef-a77a-286e5c4cc063" providerId="ADAL" clId="{CB280C1D-630C-4948-8A77-48941AFE6415}" dt="2024-04-09T16:08:39.599" v="87" actId="207"/>
          <ac:spMkLst>
            <pc:docMk/>
            <pc:sldMk cId="1861292522" sldId="269"/>
            <ac:spMk id="468" creationId="{2B9AB82C-E8FB-A572-DB5E-EC771F883ADB}"/>
          </ac:spMkLst>
        </pc:spChg>
        <pc:spChg chg="mod">
          <ac:chgData name="Diane Alexander" userId="4b7e9a25-cdc8-42ef-a77a-286e5c4cc063" providerId="ADAL" clId="{CB280C1D-630C-4948-8A77-48941AFE6415}" dt="2024-04-09T16:08:39.599" v="87" actId="207"/>
          <ac:spMkLst>
            <pc:docMk/>
            <pc:sldMk cId="1861292522" sldId="269"/>
            <ac:spMk id="469" creationId="{8BA8C41E-1201-8368-CFF1-767EC54C178D}"/>
          </ac:spMkLst>
        </pc:spChg>
        <pc:spChg chg="mod">
          <ac:chgData name="Diane Alexander" userId="4b7e9a25-cdc8-42ef-a77a-286e5c4cc063" providerId="ADAL" clId="{CB280C1D-630C-4948-8A77-48941AFE6415}" dt="2024-04-09T16:08:39.599" v="87" actId="207"/>
          <ac:spMkLst>
            <pc:docMk/>
            <pc:sldMk cId="1861292522" sldId="269"/>
            <ac:spMk id="470" creationId="{A699C391-AE5F-D6CE-9D2F-783C2F38D849}"/>
          </ac:spMkLst>
        </pc:spChg>
        <pc:spChg chg="mod">
          <ac:chgData name="Diane Alexander" userId="4b7e9a25-cdc8-42ef-a77a-286e5c4cc063" providerId="ADAL" clId="{CB280C1D-630C-4948-8A77-48941AFE6415}" dt="2024-04-09T16:08:39.599" v="87" actId="207"/>
          <ac:spMkLst>
            <pc:docMk/>
            <pc:sldMk cId="1861292522" sldId="269"/>
            <ac:spMk id="471" creationId="{7D3913EA-1FC9-5BFB-449F-E352069EDC45}"/>
          </ac:spMkLst>
        </pc:spChg>
        <pc:spChg chg="mod">
          <ac:chgData name="Diane Alexander" userId="4b7e9a25-cdc8-42ef-a77a-286e5c4cc063" providerId="ADAL" clId="{CB280C1D-630C-4948-8A77-48941AFE6415}" dt="2024-04-09T16:08:39.599" v="87" actId="207"/>
          <ac:spMkLst>
            <pc:docMk/>
            <pc:sldMk cId="1861292522" sldId="269"/>
            <ac:spMk id="472" creationId="{C6485C81-2265-51B0-5919-EB4739FD4CD5}"/>
          </ac:spMkLst>
        </pc:spChg>
        <pc:spChg chg="mod">
          <ac:chgData name="Diane Alexander" userId="4b7e9a25-cdc8-42ef-a77a-286e5c4cc063" providerId="ADAL" clId="{CB280C1D-630C-4948-8A77-48941AFE6415}" dt="2024-04-09T16:08:39.599" v="87" actId="207"/>
          <ac:spMkLst>
            <pc:docMk/>
            <pc:sldMk cId="1861292522" sldId="269"/>
            <ac:spMk id="473" creationId="{23AA073D-8030-6835-9349-12A53AC91D77}"/>
          </ac:spMkLst>
        </pc:spChg>
        <pc:spChg chg="mod">
          <ac:chgData name="Diane Alexander" userId="4b7e9a25-cdc8-42ef-a77a-286e5c4cc063" providerId="ADAL" clId="{CB280C1D-630C-4948-8A77-48941AFE6415}" dt="2024-04-09T16:08:39.599" v="87" actId="207"/>
          <ac:spMkLst>
            <pc:docMk/>
            <pc:sldMk cId="1861292522" sldId="269"/>
            <ac:spMk id="474" creationId="{58999110-5533-E8BB-31DB-234D4750221F}"/>
          </ac:spMkLst>
        </pc:spChg>
        <pc:spChg chg="mod">
          <ac:chgData name="Diane Alexander" userId="4b7e9a25-cdc8-42ef-a77a-286e5c4cc063" providerId="ADAL" clId="{CB280C1D-630C-4948-8A77-48941AFE6415}" dt="2024-04-23T11:59:46.187" v="796" actId="20577"/>
          <ac:spMkLst>
            <pc:docMk/>
            <pc:sldMk cId="1861292522" sldId="269"/>
            <ac:spMk id="476" creationId="{B4C367E2-5645-352C-E2AD-A73DDAC33960}"/>
          </ac:spMkLst>
        </pc:spChg>
        <pc:spChg chg="mod">
          <ac:chgData name="Diane Alexander" userId="4b7e9a25-cdc8-42ef-a77a-286e5c4cc063" providerId="ADAL" clId="{CB280C1D-630C-4948-8A77-48941AFE6415}" dt="2024-04-09T16:08:34.704" v="86" actId="207"/>
          <ac:spMkLst>
            <pc:docMk/>
            <pc:sldMk cId="1861292522" sldId="269"/>
            <ac:spMk id="477" creationId="{0418B0E4-987B-EBB3-2538-734BFFBDBD82}"/>
          </ac:spMkLst>
        </pc:spChg>
        <pc:spChg chg="mod">
          <ac:chgData name="Diane Alexander" userId="4b7e9a25-cdc8-42ef-a77a-286e5c4cc063" providerId="ADAL" clId="{CB280C1D-630C-4948-8A77-48941AFE6415}" dt="2024-04-09T16:08:34.704" v="86" actId="207"/>
          <ac:spMkLst>
            <pc:docMk/>
            <pc:sldMk cId="1861292522" sldId="269"/>
            <ac:spMk id="478" creationId="{99029501-D6EA-C203-16DE-5AD0AFA32D36}"/>
          </ac:spMkLst>
        </pc:spChg>
        <pc:spChg chg="mod">
          <ac:chgData name="Diane Alexander" userId="4b7e9a25-cdc8-42ef-a77a-286e5c4cc063" providerId="ADAL" clId="{CB280C1D-630C-4948-8A77-48941AFE6415}" dt="2024-04-09T16:08:34.704" v="86" actId="207"/>
          <ac:spMkLst>
            <pc:docMk/>
            <pc:sldMk cId="1861292522" sldId="269"/>
            <ac:spMk id="479" creationId="{4F09CEC9-0DE3-0D00-9553-60034BE7CCF1}"/>
          </ac:spMkLst>
        </pc:spChg>
        <pc:spChg chg="mod">
          <ac:chgData name="Diane Alexander" userId="4b7e9a25-cdc8-42ef-a77a-286e5c4cc063" providerId="ADAL" clId="{CB280C1D-630C-4948-8A77-48941AFE6415}" dt="2024-04-09T16:08:34.704" v="86" actId="207"/>
          <ac:spMkLst>
            <pc:docMk/>
            <pc:sldMk cId="1861292522" sldId="269"/>
            <ac:spMk id="480" creationId="{AE9496AA-9AF5-12D3-3390-967F566D09FB}"/>
          </ac:spMkLst>
        </pc:spChg>
        <pc:spChg chg="mod">
          <ac:chgData name="Diane Alexander" userId="4b7e9a25-cdc8-42ef-a77a-286e5c4cc063" providerId="ADAL" clId="{CB280C1D-630C-4948-8A77-48941AFE6415}" dt="2024-04-09T16:08:34.704" v="86" actId="207"/>
          <ac:spMkLst>
            <pc:docMk/>
            <pc:sldMk cId="1861292522" sldId="269"/>
            <ac:spMk id="481" creationId="{4CC8648E-9936-F6BA-B33F-D8AE7B11F172}"/>
          </ac:spMkLst>
        </pc:spChg>
        <pc:spChg chg="mod">
          <ac:chgData name="Diane Alexander" userId="4b7e9a25-cdc8-42ef-a77a-286e5c4cc063" providerId="ADAL" clId="{CB280C1D-630C-4948-8A77-48941AFE6415}" dt="2024-04-09T16:08:34.704" v="86" actId="207"/>
          <ac:spMkLst>
            <pc:docMk/>
            <pc:sldMk cId="1861292522" sldId="269"/>
            <ac:spMk id="482" creationId="{D6BFAAD9-8820-F271-8DD3-315EF6A82F3E}"/>
          </ac:spMkLst>
        </pc:spChg>
        <pc:spChg chg="mod">
          <ac:chgData name="Diane Alexander" userId="4b7e9a25-cdc8-42ef-a77a-286e5c4cc063" providerId="ADAL" clId="{CB280C1D-630C-4948-8A77-48941AFE6415}" dt="2024-04-09T16:08:34.704" v="86" actId="207"/>
          <ac:spMkLst>
            <pc:docMk/>
            <pc:sldMk cId="1861292522" sldId="269"/>
            <ac:spMk id="483" creationId="{B86B54F4-A0DB-6592-C469-0452E08E8400}"/>
          </ac:spMkLst>
        </pc:spChg>
        <pc:spChg chg="mod">
          <ac:chgData name="Diane Alexander" userId="4b7e9a25-cdc8-42ef-a77a-286e5c4cc063" providerId="ADAL" clId="{CB280C1D-630C-4948-8A77-48941AFE6415}" dt="2024-04-09T16:08:34.704" v="86" actId="207"/>
          <ac:spMkLst>
            <pc:docMk/>
            <pc:sldMk cId="1861292522" sldId="269"/>
            <ac:spMk id="484" creationId="{27E37718-BA5A-9A67-CBA2-97DB2CE16CD1}"/>
          </ac:spMkLst>
        </pc:spChg>
        <pc:spChg chg="mod">
          <ac:chgData name="Diane Alexander" userId="4b7e9a25-cdc8-42ef-a77a-286e5c4cc063" providerId="ADAL" clId="{CB280C1D-630C-4948-8A77-48941AFE6415}" dt="2024-04-09T16:08:34.704" v="86" actId="207"/>
          <ac:spMkLst>
            <pc:docMk/>
            <pc:sldMk cId="1861292522" sldId="269"/>
            <ac:spMk id="485" creationId="{17FD218D-1728-964C-BCE2-00A2355170BB}"/>
          </ac:spMkLst>
        </pc:spChg>
        <pc:spChg chg="mod">
          <ac:chgData name="Diane Alexander" userId="4b7e9a25-cdc8-42ef-a77a-286e5c4cc063" providerId="ADAL" clId="{CB280C1D-630C-4948-8A77-48941AFE6415}" dt="2024-04-09T16:08:34.704" v="86" actId="207"/>
          <ac:spMkLst>
            <pc:docMk/>
            <pc:sldMk cId="1861292522" sldId="269"/>
            <ac:spMk id="486" creationId="{D5E294C3-1C0C-B286-B3A9-4C71E8992C0E}"/>
          </ac:spMkLst>
        </pc:spChg>
        <pc:spChg chg="mod">
          <ac:chgData name="Diane Alexander" userId="4b7e9a25-cdc8-42ef-a77a-286e5c4cc063" providerId="ADAL" clId="{CB280C1D-630C-4948-8A77-48941AFE6415}" dt="2024-05-07T16:45:56.121" v="1458" actId="20577"/>
          <ac:spMkLst>
            <pc:docMk/>
            <pc:sldMk cId="1861292522" sldId="269"/>
            <ac:spMk id="488" creationId="{5E930F19-99E7-83A2-8B9A-C8177F02BA60}"/>
          </ac:spMkLst>
        </pc:spChg>
        <pc:spChg chg="mod">
          <ac:chgData name="Diane Alexander" userId="4b7e9a25-cdc8-42ef-a77a-286e5c4cc063" providerId="ADAL" clId="{CB280C1D-630C-4948-8A77-48941AFE6415}" dt="2024-04-23T11:34:25.102" v="752" actId="207"/>
          <ac:spMkLst>
            <pc:docMk/>
            <pc:sldMk cId="1861292522" sldId="269"/>
            <ac:spMk id="489" creationId="{04C92359-2720-D9CC-2B5D-DA261712E689}"/>
          </ac:spMkLst>
        </pc:spChg>
        <pc:spChg chg="mod">
          <ac:chgData name="Diane Alexander" userId="4b7e9a25-cdc8-42ef-a77a-286e5c4cc063" providerId="ADAL" clId="{CB280C1D-630C-4948-8A77-48941AFE6415}" dt="2024-05-07T16:24:18.973" v="1101" actId="207"/>
          <ac:spMkLst>
            <pc:docMk/>
            <pc:sldMk cId="1861292522" sldId="269"/>
            <ac:spMk id="490" creationId="{6C51298D-D25F-6FFE-37FA-50D33B7D0C43}"/>
          </ac:spMkLst>
        </pc:spChg>
        <pc:spChg chg="mod">
          <ac:chgData name="Diane Alexander" userId="4b7e9a25-cdc8-42ef-a77a-286e5c4cc063" providerId="ADAL" clId="{CB280C1D-630C-4948-8A77-48941AFE6415}" dt="2024-05-07T16:24:06.812" v="1097" actId="207"/>
          <ac:spMkLst>
            <pc:docMk/>
            <pc:sldMk cId="1861292522" sldId="269"/>
            <ac:spMk id="491" creationId="{76532972-6132-F63E-C525-B09478F833E9}"/>
          </ac:spMkLst>
        </pc:spChg>
        <pc:spChg chg="mod">
          <ac:chgData name="Diane Alexander" userId="4b7e9a25-cdc8-42ef-a77a-286e5c4cc063" providerId="ADAL" clId="{CB280C1D-630C-4948-8A77-48941AFE6415}" dt="2024-04-23T11:34:25.102" v="752" actId="207"/>
          <ac:spMkLst>
            <pc:docMk/>
            <pc:sldMk cId="1861292522" sldId="269"/>
            <ac:spMk id="492" creationId="{FC1717F4-9295-41F7-F97A-44BECA92B662}"/>
          </ac:spMkLst>
        </pc:spChg>
        <pc:spChg chg="mod">
          <ac:chgData name="Diane Alexander" userId="4b7e9a25-cdc8-42ef-a77a-286e5c4cc063" providerId="ADAL" clId="{CB280C1D-630C-4948-8A77-48941AFE6415}" dt="2024-05-07T16:24:13.469" v="1099" actId="207"/>
          <ac:spMkLst>
            <pc:docMk/>
            <pc:sldMk cId="1861292522" sldId="269"/>
            <ac:spMk id="493" creationId="{A9CA08C5-A41E-7012-6AB2-5AD982CEB06E}"/>
          </ac:spMkLst>
        </pc:spChg>
        <pc:spChg chg="mod">
          <ac:chgData name="Diane Alexander" userId="4b7e9a25-cdc8-42ef-a77a-286e5c4cc063" providerId="ADAL" clId="{CB280C1D-630C-4948-8A77-48941AFE6415}" dt="2024-04-23T11:34:25.102" v="752" actId="207"/>
          <ac:spMkLst>
            <pc:docMk/>
            <pc:sldMk cId="1861292522" sldId="269"/>
            <ac:spMk id="494" creationId="{34ECC12E-74FE-8D29-E01E-6D23D56B869A}"/>
          </ac:spMkLst>
        </pc:spChg>
        <pc:spChg chg="mod">
          <ac:chgData name="Diane Alexander" userId="4b7e9a25-cdc8-42ef-a77a-286e5c4cc063" providerId="ADAL" clId="{CB280C1D-630C-4948-8A77-48941AFE6415}" dt="2024-04-23T11:34:25.102" v="752" actId="207"/>
          <ac:spMkLst>
            <pc:docMk/>
            <pc:sldMk cId="1861292522" sldId="269"/>
            <ac:spMk id="495" creationId="{9E3E9EA1-1272-03F1-B634-A0B52E1F92AD}"/>
          </ac:spMkLst>
        </pc:spChg>
        <pc:spChg chg="mod">
          <ac:chgData name="Diane Alexander" userId="4b7e9a25-cdc8-42ef-a77a-286e5c4cc063" providerId="ADAL" clId="{CB280C1D-630C-4948-8A77-48941AFE6415}" dt="2024-05-07T16:24:22.782" v="1103" actId="207"/>
          <ac:spMkLst>
            <pc:docMk/>
            <pc:sldMk cId="1861292522" sldId="269"/>
            <ac:spMk id="496" creationId="{67B5D749-9562-6A52-3531-4973A91F2B6C}"/>
          </ac:spMkLst>
        </pc:spChg>
        <pc:spChg chg="mod">
          <ac:chgData name="Diane Alexander" userId="4b7e9a25-cdc8-42ef-a77a-286e5c4cc063" providerId="ADAL" clId="{CB280C1D-630C-4948-8A77-48941AFE6415}" dt="2024-04-23T11:34:25.102" v="752" actId="207"/>
          <ac:spMkLst>
            <pc:docMk/>
            <pc:sldMk cId="1861292522" sldId="269"/>
            <ac:spMk id="497" creationId="{73159224-F3BB-CCF0-A7A0-93C4CB2E96E5}"/>
          </ac:spMkLst>
        </pc:spChg>
        <pc:spChg chg="mod">
          <ac:chgData name="Diane Alexander" userId="4b7e9a25-cdc8-42ef-a77a-286e5c4cc063" providerId="ADAL" clId="{CB280C1D-630C-4948-8A77-48941AFE6415}" dt="2024-05-07T16:23:59.839" v="1095" actId="207"/>
          <ac:spMkLst>
            <pc:docMk/>
            <pc:sldMk cId="1861292522" sldId="269"/>
            <ac:spMk id="498" creationId="{C0793F8D-A1AD-3D92-953C-07C6E2CCAE6E}"/>
          </ac:spMkLst>
        </pc:spChg>
        <pc:spChg chg="mod">
          <ac:chgData name="Diane Alexander" userId="4b7e9a25-cdc8-42ef-a77a-286e5c4cc063" providerId="ADAL" clId="{CB280C1D-630C-4948-8A77-48941AFE6415}" dt="2024-05-07T16:45:22.217" v="1445" actId="20577"/>
          <ac:spMkLst>
            <pc:docMk/>
            <pc:sldMk cId="1861292522" sldId="269"/>
            <ac:spMk id="500" creationId="{16CB6ADF-BB0F-827D-EA2D-ABAD637457D2}"/>
          </ac:spMkLst>
        </pc:spChg>
        <pc:spChg chg="mod">
          <ac:chgData name="Diane Alexander" userId="4b7e9a25-cdc8-42ef-a77a-286e5c4cc063" providerId="ADAL" clId="{CB280C1D-630C-4948-8A77-48941AFE6415}" dt="2024-05-07T16:25:19.171" v="1110" actId="207"/>
          <ac:spMkLst>
            <pc:docMk/>
            <pc:sldMk cId="1861292522" sldId="269"/>
            <ac:spMk id="501" creationId="{003B3A47-531B-6389-1097-7D9AFAC6EDC1}"/>
          </ac:spMkLst>
        </pc:spChg>
        <pc:spChg chg="mod">
          <ac:chgData name="Diane Alexander" userId="4b7e9a25-cdc8-42ef-a77a-286e5c4cc063" providerId="ADAL" clId="{CB280C1D-630C-4948-8A77-48941AFE6415}" dt="2024-04-23T12:00:46.425" v="800" actId="207"/>
          <ac:spMkLst>
            <pc:docMk/>
            <pc:sldMk cId="1861292522" sldId="269"/>
            <ac:spMk id="502" creationId="{2ABD0681-69C0-BDE0-F2CD-31C28BF2712B}"/>
          </ac:spMkLst>
        </pc:spChg>
        <pc:spChg chg="mod">
          <ac:chgData name="Diane Alexander" userId="4b7e9a25-cdc8-42ef-a77a-286e5c4cc063" providerId="ADAL" clId="{CB280C1D-630C-4948-8A77-48941AFE6415}" dt="2024-05-07T16:45:43.992" v="1454" actId="207"/>
          <ac:spMkLst>
            <pc:docMk/>
            <pc:sldMk cId="1861292522" sldId="269"/>
            <ac:spMk id="503" creationId="{D0D4BA58-207A-16B2-2935-6851FB387FAC}"/>
          </ac:spMkLst>
        </pc:spChg>
        <pc:spChg chg="mod">
          <ac:chgData name="Diane Alexander" userId="4b7e9a25-cdc8-42ef-a77a-286e5c4cc063" providerId="ADAL" clId="{CB280C1D-630C-4948-8A77-48941AFE6415}" dt="2024-05-07T16:25:31.922" v="1113" actId="207"/>
          <ac:spMkLst>
            <pc:docMk/>
            <pc:sldMk cId="1861292522" sldId="269"/>
            <ac:spMk id="505" creationId="{F3475278-B675-5918-DA5A-3CAE5D8A712F}"/>
          </ac:spMkLst>
        </pc:spChg>
        <pc:spChg chg="mod">
          <ac:chgData name="Diane Alexander" userId="4b7e9a25-cdc8-42ef-a77a-286e5c4cc063" providerId="ADAL" clId="{CB280C1D-630C-4948-8A77-48941AFE6415}" dt="2024-04-23T12:00:46.425" v="800" actId="207"/>
          <ac:spMkLst>
            <pc:docMk/>
            <pc:sldMk cId="1861292522" sldId="269"/>
            <ac:spMk id="506" creationId="{DF0EEF90-1115-48C0-50AD-06D928597D7D}"/>
          </ac:spMkLst>
        </pc:spChg>
        <pc:spChg chg="mod">
          <ac:chgData name="Diane Alexander" userId="4b7e9a25-cdc8-42ef-a77a-286e5c4cc063" providerId="ADAL" clId="{CB280C1D-630C-4948-8A77-48941AFE6415}" dt="2024-05-07T16:25:39.630" v="1116" actId="207"/>
          <ac:spMkLst>
            <pc:docMk/>
            <pc:sldMk cId="1861292522" sldId="269"/>
            <ac:spMk id="507" creationId="{2965C756-1885-1415-9EDB-4359E33A3C38}"/>
          </ac:spMkLst>
        </pc:spChg>
        <pc:spChg chg="mod">
          <ac:chgData name="Diane Alexander" userId="4b7e9a25-cdc8-42ef-a77a-286e5c4cc063" providerId="ADAL" clId="{CB280C1D-630C-4948-8A77-48941AFE6415}" dt="2024-05-07T16:25:48.385" v="1119" actId="207"/>
          <ac:spMkLst>
            <pc:docMk/>
            <pc:sldMk cId="1861292522" sldId="269"/>
            <ac:spMk id="508" creationId="{AFE46F76-60CF-FB0D-4E9D-49026B5A3052}"/>
          </ac:spMkLst>
        </pc:spChg>
        <pc:spChg chg="mod">
          <ac:chgData name="Diane Alexander" userId="4b7e9a25-cdc8-42ef-a77a-286e5c4cc063" providerId="ADAL" clId="{CB280C1D-630C-4948-8A77-48941AFE6415}" dt="2024-04-23T12:00:46.425" v="800" actId="207"/>
          <ac:spMkLst>
            <pc:docMk/>
            <pc:sldMk cId="1861292522" sldId="269"/>
            <ac:spMk id="509" creationId="{DE999960-29F4-9AF4-7325-1D297843758D}"/>
          </ac:spMkLst>
        </pc:spChg>
        <pc:spChg chg="mod">
          <ac:chgData name="Diane Alexander" userId="4b7e9a25-cdc8-42ef-a77a-286e5c4cc063" providerId="ADAL" clId="{CB280C1D-630C-4948-8A77-48941AFE6415}" dt="2024-05-07T16:25:57.593" v="1124" actId="207"/>
          <ac:spMkLst>
            <pc:docMk/>
            <pc:sldMk cId="1861292522" sldId="269"/>
            <ac:spMk id="510" creationId="{10382430-A537-29D2-DCDC-0E5CAFC55927}"/>
          </ac:spMkLst>
        </pc:spChg>
        <pc:spChg chg="mod">
          <ac:chgData name="Diane Alexander" userId="4b7e9a25-cdc8-42ef-a77a-286e5c4cc063" providerId="ADAL" clId="{CB280C1D-630C-4948-8A77-48941AFE6415}" dt="2024-04-09T14:35:08.156" v="79" actId="20577"/>
          <ac:spMkLst>
            <pc:docMk/>
            <pc:sldMk cId="1861292522" sldId="269"/>
            <ac:spMk id="511" creationId="{4FF6447D-D1E9-FFDD-F38A-26F7F0C2E287}"/>
          </ac:spMkLst>
        </pc:spChg>
        <pc:spChg chg="mod">
          <ac:chgData name="Diane Alexander" userId="4b7e9a25-cdc8-42ef-a77a-286e5c4cc063" providerId="ADAL" clId="{CB280C1D-630C-4948-8A77-48941AFE6415}" dt="2024-05-24T09:51:56.390" v="1743" actId="20577"/>
          <ac:spMkLst>
            <pc:docMk/>
            <pc:sldMk cId="1861292522" sldId="269"/>
            <ac:spMk id="777" creationId="{8F25132E-8F6A-0967-0A69-5EC09E47347D}"/>
          </ac:spMkLst>
        </pc:spChg>
        <pc:spChg chg="mod">
          <ac:chgData name="Diane Alexander" userId="4b7e9a25-cdc8-42ef-a77a-286e5c4cc063" providerId="ADAL" clId="{CB280C1D-630C-4948-8A77-48941AFE6415}" dt="2024-05-24T09:51:28.444" v="1733" actId="207"/>
          <ac:spMkLst>
            <pc:docMk/>
            <pc:sldMk cId="1861292522" sldId="269"/>
            <ac:spMk id="778" creationId="{28945635-7810-05FE-9DBF-E5E817240551}"/>
          </ac:spMkLst>
        </pc:spChg>
        <pc:spChg chg="mod">
          <ac:chgData name="Diane Alexander" userId="4b7e9a25-cdc8-42ef-a77a-286e5c4cc063" providerId="ADAL" clId="{CB280C1D-630C-4948-8A77-48941AFE6415}" dt="2024-05-24T09:51:28.444" v="1733" actId="207"/>
          <ac:spMkLst>
            <pc:docMk/>
            <pc:sldMk cId="1861292522" sldId="269"/>
            <ac:spMk id="779" creationId="{0C25FFBE-5591-7740-AC2B-96996F1CEBE9}"/>
          </ac:spMkLst>
        </pc:spChg>
        <pc:spChg chg="mod">
          <ac:chgData name="Diane Alexander" userId="4b7e9a25-cdc8-42ef-a77a-286e5c4cc063" providerId="ADAL" clId="{CB280C1D-630C-4948-8A77-48941AFE6415}" dt="2024-05-24T09:51:28.444" v="1733" actId="207"/>
          <ac:spMkLst>
            <pc:docMk/>
            <pc:sldMk cId="1861292522" sldId="269"/>
            <ac:spMk id="780" creationId="{DC7000B7-B5C4-7D2F-8719-C0D35FC4F27D}"/>
          </ac:spMkLst>
        </pc:spChg>
        <pc:spChg chg="mod">
          <ac:chgData name="Diane Alexander" userId="4b7e9a25-cdc8-42ef-a77a-286e5c4cc063" providerId="ADAL" clId="{CB280C1D-630C-4948-8A77-48941AFE6415}" dt="2024-05-24T09:51:28.444" v="1733" actId="207"/>
          <ac:spMkLst>
            <pc:docMk/>
            <pc:sldMk cId="1861292522" sldId="269"/>
            <ac:spMk id="781" creationId="{B56DA8F7-8897-CAF0-15D4-E40267A48CD0}"/>
          </ac:spMkLst>
        </pc:spChg>
        <pc:spChg chg="mod">
          <ac:chgData name="Diane Alexander" userId="4b7e9a25-cdc8-42ef-a77a-286e5c4cc063" providerId="ADAL" clId="{CB280C1D-630C-4948-8A77-48941AFE6415}" dt="2024-05-24T09:51:28.444" v="1733" actId="207"/>
          <ac:spMkLst>
            <pc:docMk/>
            <pc:sldMk cId="1861292522" sldId="269"/>
            <ac:spMk id="782" creationId="{2938CC92-3E68-1D3E-2C76-605358CAAE72}"/>
          </ac:spMkLst>
        </pc:spChg>
        <pc:spChg chg="mod">
          <ac:chgData name="Diane Alexander" userId="4b7e9a25-cdc8-42ef-a77a-286e5c4cc063" providerId="ADAL" clId="{CB280C1D-630C-4948-8A77-48941AFE6415}" dt="2024-05-24T09:51:28.444" v="1733" actId="207"/>
          <ac:spMkLst>
            <pc:docMk/>
            <pc:sldMk cId="1861292522" sldId="269"/>
            <ac:spMk id="783" creationId="{30DF4D46-BDDE-B2E6-129B-BB5BDD9AB55E}"/>
          </ac:spMkLst>
        </pc:spChg>
        <pc:spChg chg="mod">
          <ac:chgData name="Diane Alexander" userId="4b7e9a25-cdc8-42ef-a77a-286e5c4cc063" providerId="ADAL" clId="{CB280C1D-630C-4948-8A77-48941AFE6415}" dt="2024-05-24T09:51:28.444" v="1733" actId="207"/>
          <ac:spMkLst>
            <pc:docMk/>
            <pc:sldMk cId="1861292522" sldId="269"/>
            <ac:spMk id="784" creationId="{13F8D626-FEBE-7DCC-E2D1-E02D79AD0E69}"/>
          </ac:spMkLst>
        </pc:spChg>
        <pc:spChg chg="mod">
          <ac:chgData name="Diane Alexander" userId="4b7e9a25-cdc8-42ef-a77a-286e5c4cc063" providerId="ADAL" clId="{CB280C1D-630C-4948-8A77-48941AFE6415}" dt="2024-05-24T09:51:28.444" v="1733" actId="207"/>
          <ac:spMkLst>
            <pc:docMk/>
            <pc:sldMk cId="1861292522" sldId="269"/>
            <ac:spMk id="785" creationId="{3BF8B040-9775-6E68-2659-90B99FE603DB}"/>
          </ac:spMkLst>
        </pc:spChg>
        <pc:spChg chg="mod">
          <ac:chgData name="Diane Alexander" userId="4b7e9a25-cdc8-42ef-a77a-286e5c4cc063" providerId="ADAL" clId="{CB280C1D-630C-4948-8A77-48941AFE6415}" dt="2024-05-24T09:51:28.444" v="1733" actId="207"/>
          <ac:spMkLst>
            <pc:docMk/>
            <pc:sldMk cId="1861292522" sldId="269"/>
            <ac:spMk id="786" creationId="{EA9BE93E-D97D-46A5-D1E8-261B74175017}"/>
          </ac:spMkLst>
        </pc:spChg>
        <pc:spChg chg="mod">
          <ac:chgData name="Diane Alexander" userId="4b7e9a25-cdc8-42ef-a77a-286e5c4cc063" providerId="ADAL" clId="{CB280C1D-630C-4948-8A77-48941AFE6415}" dt="2024-05-24T09:51:28.444" v="1733" actId="207"/>
          <ac:spMkLst>
            <pc:docMk/>
            <pc:sldMk cId="1861292522" sldId="269"/>
            <ac:spMk id="787" creationId="{C1B25891-046A-F498-7D47-A688B56EBCAC}"/>
          </ac:spMkLst>
        </pc:spChg>
        <pc:grpChg chg="mod">
          <ac:chgData name="Diane Alexander" userId="4b7e9a25-cdc8-42ef-a77a-286e5c4cc063" providerId="ADAL" clId="{CB280C1D-630C-4948-8A77-48941AFE6415}" dt="2024-04-09T16:09:04.007" v="90" actId="207"/>
          <ac:grpSpMkLst>
            <pc:docMk/>
            <pc:sldMk cId="1861292522" sldId="269"/>
            <ac:grpSpMk id="55" creationId="{189258FE-2000-D0FC-0CC5-E446BA587CFD}"/>
          </ac:grpSpMkLst>
        </pc:grpChg>
        <pc:grpChg chg="mod">
          <ac:chgData name="Diane Alexander" userId="4b7e9a25-cdc8-42ef-a77a-286e5c4cc063" providerId="ADAL" clId="{CB280C1D-630C-4948-8A77-48941AFE6415}" dt="2024-05-07T16:50:26.466" v="1478" actId="1076"/>
          <ac:grpSpMkLst>
            <pc:docMk/>
            <pc:sldMk cId="1861292522" sldId="269"/>
            <ac:grpSpMk id="68" creationId="{9B99589C-846A-2DA7-E7AE-F7704F902007}"/>
          </ac:grpSpMkLst>
        </pc:grpChg>
        <pc:grpChg chg="mod">
          <ac:chgData name="Diane Alexander" userId="4b7e9a25-cdc8-42ef-a77a-286e5c4cc063" providerId="ADAL" clId="{CB280C1D-630C-4948-8A77-48941AFE6415}" dt="2024-04-23T12:00:23.238" v="798" actId="207"/>
          <ac:grpSpMkLst>
            <pc:docMk/>
            <pc:sldMk cId="1861292522" sldId="269"/>
            <ac:grpSpMk id="80" creationId="{CF68ADFB-BE92-F068-7F5E-7EFF066FCD56}"/>
          </ac:grpSpMkLst>
        </pc:grpChg>
        <pc:grpChg chg="mod">
          <ac:chgData name="Diane Alexander" userId="4b7e9a25-cdc8-42ef-a77a-286e5c4cc063" providerId="ADAL" clId="{CB280C1D-630C-4948-8A77-48941AFE6415}" dt="2024-04-15T16:33:17.807" v="252" actId="207"/>
          <ac:grpSpMkLst>
            <pc:docMk/>
            <pc:sldMk cId="1861292522" sldId="269"/>
            <ac:grpSpMk id="92" creationId="{AE7918FB-F82D-DDF0-E8AC-5BFDE8A71651}"/>
          </ac:grpSpMkLst>
        </pc:grpChg>
        <pc:grpChg chg="mod">
          <ac:chgData name="Diane Alexander" userId="4b7e9a25-cdc8-42ef-a77a-286e5c4cc063" providerId="ADAL" clId="{CB280C1D-630C-4948-8A77-48941AFE6415}" dt="2024-04-15T16:33:23.939" v="253" actId="207"/>
          <ac:grpSpMkLst>
            <pc:docMk/>
            <pc:sldMk cId="1861292522" sldId="269"/>
            <ac:grpSpMk id="272" creationId="{42EEDDCE-21A5-65CB-1B6F-D9DA4A6B0723}"/>
          </ac:grpSpMkLst>
        </pc:grpChg>
        <pc:grpChg chg="mod">
          <ac:chgData name="Diane Alexander" userId="4b7e9a25-cdc8-42ef-a77a-286e5c4cc063" providerId="ADAL" clId="{CB280C1D-630C-4948-8A77-48941AFE6415}" dt="2024-04-23T10:53:43.359" v="380" actId="207"/>
          <ac:grpSpMkLst>
            <pc:docMk/>
            <pc:sldMk cId="1861292522" sldId="269"/>
            <ac:grpSpMk id="296" creationId="{499E8060-FA19-057C-382E-229A195CEAF4}"/>
          </ac:grpSpMkLst>
        </pc:grpChg>
        <pc:grpChg chg="mod">
          <ac:chgData name="Diane Alexander" userId="4b7e9a25-cdc8-42ef-a77a-286e5c4cc063" providerId="ADAL" clId="{CB280C1D-630C-4948-8A77-48941AFE6415}" dt="2024-04-09T16:08:39.599" v="87" actId="207"/>
          <ac:grpSpMkLst>
            <pc:docMk/>
            <pc:sldMk cId="1861292522" sldId="269"/>
            <ac:grpSpMk id="463" creationId="{201A82BE-7691-49EA-CE84-01B303B27530}"/>
          </ac:grpSpMkLst>
        </pc:grpChg>
        <pc:grpChg chg="mod">
          <ac:chgData name="Diane Alexander" userId="4b7e9a25-cdc8-42ef-a77a-286e5c4cc063" providerId="ADAL" clId="{CB280C1D-630C-4948-8A77-48941AFE6415}" dt="2024-04-09T16:08:34.704" v="86" actId="207"/>
          <ac:grpSpMkLst>
            <pc:docMk/>
            <pc:sldMk cId="1861292522" sldId="269"/>
            <ac:grpSpMk id="475" creationId="{94AB017A-BF70-4FE3-1513-77F0D9E7AA24}"/>
          </ac:grpSpMkLst>
        </pc:grpChg>
        <pc:grpChg chg="mod">
          <ac:chgData name="Diane Alexander" userId="4b7e9a25-cdc8-42ef-a77a-286e5c4cc063" providerId="ADAL" clId="{CB280C1D-630C-4948-8A77-48941AFE6415}" dt="2024-05-07T16:46:10.273" v="1460" actId="1076"/>
          <ac:grpSpMkLst>
            <pc:docMk/>
            <pc:sldMk cId="1861292522" sldId="269"/>
            <ac:grpSpMk id="487" creationId="{5A2BB6E3-203F-5BAA-DCF9-76767905C103}"/>
          </ac:grpSpMkLst>
        </pc:grpChg>
        <pc:grpChg chg="mod">
          <ac:chgData name="Diane Alexander" userId="4b7e9a25-cdc8-42ef-a77a-286e5c4cc063" providerId="ADAL" clId="{CB280C1D-630C-4948-8A77-48941AFE6415}" dt="2024-05-07T16:46:13.307" v="1461" actId="1076"/>
          <ac:grpSpMkLst>
            <pc:docMk/>
            <pc:sldMk cId="1861292522" sldId="269"/>
            <ac:grpSpMk id="499" creationId="{BCEB97D8-2A77-C56A-76C1-3997D6949B8B}"/>
          </ac:grpSpMkLst>
        </pc:grpChg>
        <pc:grpChg chg="mod">
          <ac:chgData name="Diane Alexander" userId="4b7e9a25-cdc8-42ef-a77a-286e5c4cc063" providerId="ADAL" clId="{CB280C1D-630C-4948-8A77-48941AFE6415}" dt="2024-04-09T16:08:50.986" v="89" actId="207"/>
          <ac:grpSpMkLst>
            <pc:docMk/>
            <pc:sldMk cId="1861292522" sldId="269"/>
            <ac:grpSpMk id="504" creationId="{AD8FD4A2-1881-23BA-205F-632ADBF2EF86}"/>
          </ac:grpSpMkLst>
        </pc:grpChg>
        <pc:grpChg chg="mod">
          <ac:chgData name="Diane Alexander" userId="4b7e9a25-cdc8-42ef-a77a-286e5c4cc063" providerId="ADAL" clId="{CB280C1D-630C-4948-8A77-48941AFE6415}" dt="2024-05-07T16:47:31.516" v="1476" actId="1076"/>
          <ac:grpSpMkLst>
            <pc:docMk/>
            <pc:sldMk cId="1861292522" sldId="269"/>
            <ac:grpSpMk id="632" creationId="{9FA821A9-D1C2-77A7-24D1-58EF2AB38D0F}"/>
          </ac:grpSpMkLst>
        </pc:grpChg>
        <pc:grpChg chg="mod">
          <ac:chgData name="Diane Alexander" userId="4b7e9a25-cdc8-42ef-a77a-286e5c4cc063" providerId="ADAL" clId="{CB280C1D-630C-4948-8A77-48941AFE6415}" dt="2024-05-07T16:50:47.603" v="1480" actId="1076"/>
          <ac:grpSpMkLst>
            <pc:docMk/>
            <pc:sldMk cId="1861292522" sldId="269"/>
            <ac:grpSpMk id="764" creationId="{CEDE2B65-8512-BA7F-6636-850929A26A4F}"/>
          </ac:grpSpMkLst>
        </pc:grpChg>
        <pc:grpChg chg="mod">
          <ac:chgData name="Diane Alexander" userId="4b7e9a25-cdc8-42ef-a77a-286e5c4cc063" providerId="ADAL" clId="{CB280C1D-630C-4948-8A77-48941AFE6415}" dt="2024-05-24T09:51:28.444" v="1733" actId="207"/>
          <ac:grpSpMkLst>
            <pc:docMk/>
            <pc:sldMk cId="1861292522" sldId="269"/>
            <ac:grpSpMk id="776" creationId="{9EE5CF11-200F-B76A-31B0-5E6554CA3FB3}"/>
          </ac:grpSpMkLst>
        </pc:grpChg>
      </pc:sldChg>
      <pc:sldChg chg="modSp mod">
        <pc:chgData name="Diane Alexander" userId="4b7e9a25-cdc8-42ef-a77a-286e5c4cc063" providerId="ADAL" clId="{CB280C1D-630C-4948-8A77-48941AFE6415}" dt="2024-05-24T09:53:38.050" v="1836"/>
        <pc:sldMkLst>
          <pc:docMk/>
          <pc:sldMk cId="3855694439" sldId="270"/>
        </pc:sldMkLst>
        <pc:graphicFrameChg chg="mod modGraphic">
          <ac:chgData name="Diane Alexander" userId="4b7e9a25-cdc8-42ef-a77a-286e5c4cc063" providerId="ADAL" clId="{CB280C1D-630C-4948-8A77-48941AFE6415}" dt="2024-05-24T09:53:38.050" v="1836"/>
          <ac:graphicFrameMkLst>
            <pc:docMk/>
            <pc:sldMk cId="3855694439" sldId="270"/>
            <ac:graphicFrameMk id="3" creationId="{4F683E3A-FE23-A1C0-70E0-291FE7B05551}"/>
          </ac:graphicFrameMkLst>
        </pc:graphicFrameChg>
        <pc:graphicFrameChg chg="mod modGraphic">
          <ac:chgData name="Diane Alexander" userId="4b7e9a25-cdc8-42ef-a77a-286e5c4cc063" providerId="ADAL" clId="{CB280C1D-630C-4948-8A77-48941AFE6415}" dt="2024-05-07T16:36:08.144" v="1337" actId="207"/>
          <ac:graphicFrameMkLst>
            <pc:docMk/>
            <pc:sldMk cId="3855694439" sldId="270"/>
            <ac:graphicFrameMk id="9" creationId="{CE0E714C-C18E-871F-05EC-E7FD5B64361E}"/>
          </ac:graphicFrameMkLst>
        </pc:graphicFrameChg>
        <pc:graphicFrameChg chg="mod modGraphic">
          <ac:chgData name="Diane Alexander" userId="4b7e9a25-cdc8-42ef-a77a-286e5c4cc063" providerId="ADAL" clId="{CB280C1D-630C-4948-8A77-48941AFE6415}" dt="2024-05-07T16:36:46.151" v="1345" actId="1076"/>
          <ac:graphicFrameMkLst>
            <pc:docMk/>
            <pc:sldMk cId="3855694439" sldId="270"/>
            <ac:graphicFrameMk id="10" creationId="{EB37C0C5-1DEC-80A2-C015-FC712B65E9FB}"/>
          </ac:graphicFrameMkLst>
        </pc:graphicFrameChg>
        <pc:graphicFrameChg chg="mod modGraphic">
          <ac:chgData name="Diane Alexander" userId="4b7e9a25-cdc8-42ef-a77a-286e5c4cc063" providerId="ADAL" clId="{CB280C1D-630C-4948-8A77-48941AFE6415}" dt="2024-05-07T16:52:17.783" v="1522" actId="20577"/>
          <ac:graphicFrameMkLst>
            <pc:docMk/>
            <pc:sldMk cId="3855694439" sldId="270"/>
            <ac:graphicFrameMk id="11" creationId="{DD2D1521-0148-F893-85D2-B5CC13774896}"/>
          </ac:graphicFrameMkLst>
        </pc:graphicFrameChg>
      </pc:sldChg>
      <pc:sldChg chg="modSp mod">
        <pc:chgData name="Diane Alexander" userId="4b7e9a25-cdc8-42ef-a77a-286e5c4cc063" providerId="ADAL" clId="{CB280C1D-630C-4948-8A77-48941AFE6415}" dt="2024-05-07T16:53:48.452" v="1561" actId="1076"/>
        <pc:sldMkLst>
          <pc:docMk/>
          <pc:sldMk cId="1751376672" sldId="271"/>
        </pc:sldMkLst>
        <pc:graphicFrameChg chg="modGraphic">
          <ac:chgData name="Diane Alexander" userId="4b7e9a25-cdc8-42ef-a77a-286e5c4cc063" providerId="ADAL" clId="{CB280C1D-630C-4948-8A77-48941AFE6415}" dt="2024-05-07T16:53:34.639" v="1559" actId="20577"/>
          <ac:graphicFrameMkLst>
            <pc:docMk/>
            <pc:sldMk cId="1751376672" sldId="271"/>
            <ac:graphicFrameMk id="3" creationId="{4F683E3A-FE23-A1C0-70E0-291FE7B05551}"/>
          </ac:graphicFrameMkLst>
        </pc:graphicFrameChg>
        <pc:graphicFrameChg chg="mod modGraphic">
          <ac:chgData name="Diane Alexander" userId="4b7e9a25-cdc8-42ef-a77a-286e5c4cc063" providerId="ADAL" clId="{CB280C1D-630C-4948-8A77-48941AFE6415}" dt="2024-05-07T16:41:40.257" v="1400" actId="207"/>
          <ac:graphicFrameMkLst>
            <pc:docMk/>
            <pc:sldMk cId="1751376672" sldId="271"/>
            <ac:graphicFrameMk id="9" creationId="{CE0E714C-C18E-871F-05EC-E7FD5B64361E}"/>
          </ac:graphicFrameMkLst>
        </pc:graphicFrameChg>
        <pc:graphicFrameChg chg="mod modGraphic">
          <ac:chgData name="Diane Alexander" userId="4b7e9a25-cdc8-42ef-a77a-286e5c4cc063" providerId="ADAL" clId="{CB280C1D-630C-4948-8A77-48941AFE6415}" dt="2024-05-07T16:53:15.667" v="1545" actId="6549"/>
          <ac:graphicFrameMkLst>
            <pc:docMk/>
            <pc:sldMk cId="1751376672" sldId="271"/>
            <ac:graphicFrameMk id="10" creationId="{EB37C0C5-1DEC-80A2-C015-FC712B65E9FB}"/>
          </ac:graphicFrameMkLst>
        </pc:graphicFrameChg>
        <pc:picChg chg="mod">
          <ac:chgData name="Diane Alexander" userId="4b7e9a25-cdc8-42ef-a77a-286e5c4cc063" providerId="ADAL" clId="{CB280C1D-630C-4948-8A77-48941AFE6415}" dt="2024-05-07T16:53:48.452" v="1561" actId="1076"/>
          <ac:picMkLst>
            <pc:docMk/>
            <pc:sldMk cId="1751376672" sldId="271"/>
            <ac:picMk id="4" creationId="{4D559125-9E87-D304-7B78-371525C842CB}"/>
          </ac:picMkLst>
        </pc:picChg>
      </pc:sldChg>
      <pc:sldChg chg="modSp mod">
        <pc:chgData name="Diane Alexander" userId="4b7e9a25-cdc8-42ef-a77a-286e5c4cc063" providerId="ADAL" clId="{CB280C1D-630C-4948-8A77-48941AFE6415}" dt="2024-05-24T09:53:09.672" v="1835"/>
        <pc:sldMkLst>
          <pc:docMk/>
          <pc:sldMk cId="2061596537" sldId="272"/>
        </pc:sldMkLst>
        <pc:graphicFrameChg chg="mod modGraphic">
          <ac:chgData name="Diane Alexander" userId="4b7e9a25-cdc8-42ef-a77a-286e5c4cc063" providerId="ADAL" clId="{CB280C1D-630C-4948-8A77-48941AFE6415}" dt="2024-05-24T09:53:09.672" v="1835"/>
          <ac:graphicFrameMkLst>
            <pc:docMk/>
            <pc:sldMk cId="2061596537" sldId="272"/>
            <ac:graphicFrameMk id="9" creationId="{CE0E714C-C18E-871F-05EC-E7FD5B64361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40FC0-DE36-4F3F-9AD1-0DEA430B3015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B2D33-B0B8-4AA9-8235-11DEC3C36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46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FB2D33-B0B8-4AA9-8235-11DEC3C367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C8A28-B192-0961-E9AA-2DD4A50DD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99841-1BD9-3426-2F22-92EC09D46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477A5-AF85-AB2B-8BF5-8F8A75FF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9C6A3-4850-CD97-43A7-C00582E9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3C1C0-D529-2F3A-566C-99B72FFB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51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ABB85-5241-4773-0062-8B73912B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B0969-0280-7294-D3D7-BAFC20BBF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0B6A5-9D55-9280-FC24-33B67B6C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B7A55-7721-80DD-9F9D-ABAFC70C4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0533F-7B88-BB4C-73DB-DEA9B9D1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12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707619-D365-69E5-98E7-797463BBC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4E436-56AA-A507-C81F-A80D91CB5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EFD92-96D8-67C5-DD1E-798C3BA0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D7066-37F1-64B7-E748-5AE4DCE37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D7473-F0CE-939B-B257-875B45E6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9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51846-CAD3-82A8-CE66-937086BEB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B54D3-3948-0798-1C3B-2A63E8D1C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D97F6-90F2-03C9-0F2C-B879EA10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E3AB6-BCA1-8039-CDE7-0D0C2B262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43E17-B8A3-7C64-0B18-A6FB7423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0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13004-294D-DB1B-FA02-1765C3B2F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56B00-4811-52D5-7272-EC5B0D766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CFFFE-C875-0ACB-E89E-87043EEE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5799F-9C07-7DC4-346C-01CC5217C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80C9E-FD93-9F1B-9401-3EBF6D7A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54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C132-2BC6-B91D-428B-31459E2F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FCF14-EAED-D621-6083-E0683D074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FF520-FB7B-8119-EE31-03801F5D9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C52C7-9196-D176-EA85-7DDE49C2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BB9F8-41B5-5E98-28EF-146D9B63A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A8956-E7B5-876C-D4C4-6B4C6FFE6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6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8D480-19EC-5F08-987B-B62A1A4E2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78AC0-7E43-F00A-399B-9E9CAA5B5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7550E-EF6A-25AA-9A31-BEC97F4F1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3045D1-575E-607F-B39E-A92B63FCD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68E3AB-0365-690F-04D3-A7393DA88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64638C-914A-31B5-234E-3407942DD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526C6B-FBBD-D30F-7F1B-5601A2F4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59A159-8828-4A58-2035-2E3A7458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06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77105-B566-06FD-20FB-12DA0439C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C54F2D-7824-428F-630C-D2B276F51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AD192-598E-2CDE-AD8A-4207D13E1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FF0A3-A05F-D0C4-763B-F40BC9550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3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033D0B-C023-F883-DD7D-D0A8C828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4288D5-9BE6-EEF9-C824-4C31AAD1D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912FB-1D81-DC8F-AB57-B612AB64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70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11DA-CAD0-1906-CA50-493CA877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5D77F-075A-94BA-FF6F-E368758D2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8219A-F213-B3D6-8C26-279DD2019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CAF81-A40D-2E86-84A4-2755184EA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7BCEF-50F2-B917-E4CD-98D88691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DA3D7-CAF5-9587-1A52-CA91EC47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9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79234-CE3B-E22D-F212-EA7B386BC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4B9E33-D3A9-54DA-4972-7B1BA745D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7671A-6F2E-C26B-BF1D-FB22A23AC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0673D-AF4E-3CBD-F5D5-201705E4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564DC-BC13-E8C3-DF91-7FEAA719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91F8A-5957-3564-EC85-9020CCB15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526DD6-1AE9-4D3C-A82A-4BF4D590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ABC0C-D852-6BCB-DB74-F4A5F0223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D31F8-3277-1377-E75F-61E638B88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F935-ACA2-4DE3-88C4-690026BA5F94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E6BB8-C434-40D1-CC16-5287D7066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EBCAF-41C6-0A9F-28C1-03F8207D0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045C-60E2-442C-B045-65701425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7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74CDB5E-FA27-5C5A-5677-7631BA7D6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8006" y="265280"/>
            <a:ext cx="7759248" cy="649120"/>
          </a:xfrm>
        </p:spPr>
        <p:txBody>
          <a:bodyPr>
            <a:normAutofit lnSpcReduction="10000"/>
          </a:bodyPr>
          <a:lstStyle/>
          <a:p>
            <a:pPr algn="r"/>
            <a:r>
              <a:rPr lang="en-GB" sz="1600" b="1"/>
              <a:t>Awards Dinner 2024 | Table Plan</a:t>
            </a:r>
          </a:p>
          <a:p>
            <a:pPr algn="r"/>
            <a:r>
              <a:rPr lang="en-GB" sz="1600"/>
              <a:t>30</a:t>
            </a:r>
            <a:r>
              <a:rPr lang="en-GB" sz="1600" baseline="30000"/>
              <a:t>th</a:t>
            </a:r>
            <a:r>
              <a:rPr lang="en-GB" sz="1600"/>
              <a:t> October 2024, Imperial Suite, National Motorcycle Museum, Birmingham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57EE4F-48F6-1AD2-345F-1ED1A5650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1" y="265280"/>
            <a:ext cx="3258771" cy="64912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9822D223-B941-33DE-5E63-8DBED65EB3E5}"/>
              </a:ext>
            </a:extLst>
          </p:cNvPr>
          <p:cNvSpPr/>
          <p:nvPr/>
        </p:nvSpPr>
        <p:spPr>
          <a:xfrm>
            <a:off x="606879" y="6440326"/>
            <a:ext cx="173235" cy="174242"/>
          </a:xfrm>
          <a:prstGeom prst="ellipse">
            <a:avLst/>
          </a:prstGeom>
          <a:noFill/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A39EC0-24B0-65BE-912F-35DB73E1440A}"/>
              </a:ext>
            </a:extLst>
          </p:cNvPr>
          <p:cNvSpPr txBox="1"/>
          <p:nvPr/>
        </p:nvSpPr>
        <p:spPr>
          <a:xfrm>
            <a:off x="786557" y="6392843"/>
            <a:ext cx="86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Available</a:t>
            </a:r>
          </a:p>
        </p:txBody>
      </p:sp>
      <p:sp>
        <p:nvSpPr>
          <p:cNvPr id="511" name="Oval 510">
            <a:extLst>
              <a:ext uri="{FF2B5EF4-FFF2-40B4-BE49-F238E27FC236}">
                <a16:creationId xmlns:a16="http://schemas.microsoft.com/office/drawing/2014/main" id="{4FF6447D-D1E9-FFDD-F38A-26F7F0C2E287}"/>
              </a:ext>
            </a:extLst>
          </p:cNvPr>
          <p:cNvSpPr/>
          <p:nvPr/>
        </p:nvSpPr>
        <p:spPr>
          <a:xfrm>
            <a:off x="1605362" y="6438869"/>
            <a:ext cx="173235" cy="17424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EA10D1F-1072-04C3-411F-6BC9F58EE945}"/>
              </a:ext>
            </a:extLst>
          </p:cNvPr>
          <p:cNvSpPr txBox="1"/>
          <p:nvPr/>
        </p:nvSpPr>
        <p:spPr>
          <a:xfrm>
            <a:off x="1785039" y="6391386"/>
            <a:ext cx="1593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Provisionally reserved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E7FD776-22EE-1EF0-5BD0-6168C6E90623}"/>
              </a:ext>
            </a:extLst>
          </p:cNvPr>
          <p:cNvSpPr/>
          <p:nvPr/>
        </p:nvSpPr>
        <p:spPr>
          <a:xfrm>
            <a:off x="3393760" y="6433186"/>
            <a:ext cx="173235" cy="1742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A5C186A-310F-FB40-C673-A650DFF2CA2D}"/>
              </a:ext>
            </a:extLst>
          </p:cNvPr>
          <p:cNvSpPr txBox="1"/>
          <p:nvPr/>
        </p:nvSpPr>
        <p:spPr>
          <a:xfrm>
            <a:off x="3573438" y="6385703"/>
            <a:ext cx="86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Confirmed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95BA3F-8BA3-6DA6-0737-590D5681EB2C}"/>
              </a:ext>
            </a:extLst>
          </p:cNvPr>
          <p:cNvSpPr/>
          <p:nvPr/>
        </p:nvSpPr>
        <p:spPr>
          <a:xfrm rot="16200000">
            <a:off x="-796805" y="3351751"/>
            <a:ext cx="3304674" cy="4973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STAGE</a:t>
            </a:r>
          </a:p>
        </p:txBody>
      </p: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AD8FD4A2-1881-23BA-205F-632ADBF2EF86}"/>
              </a:ext>
            </a:extLst>
          </p:cNvPr>
          <p:cNvGrpSpPr/>
          <p:nvPr/>
        </p:nvGrpSpPr>
        <p:grpSpPr>
          <a:xfrm rot="16200000">
            <a:off x="2081307" y="4987419"/>
            <a:ext cx="965524" cy="1004508"/>
            <a:chOff x="1762211" y="1732324"/>
            <a:chExt cx="965524" cy="1004508"/>
          </a:xfrm>
          <a:solidFill>
            <a:srgbClr val="FFFF00"/>
          </a:solidFill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A560DC4-5F8F-873A-14D6-882F35898E30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1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SPONSOR</a:t>
              </a:r>
            </a:p>
            <a:p>
              <a:pPr algn="ctr"/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F98B9A2-6B70-1699-C563-F86D18D60CAB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D7AEC07-16C0-8342-DE3C-B8336F58B938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E2511B1-3CC0-F46F-CAA5-34F49B25F3CA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7425807-8B8B-F74F-C1CF-E92F04BBAFA3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64B283D-4878-F773-C28F-B588DE145B05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800883-0AA8-0FFB-FBAF-590F6652AC26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A07D6C9-43D8-DCF5-A4B8-DF138AADD0E3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C6B8266-0167-F620-8F8D-C19D49E592F8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C2E52CE-BB5B-6F2D-71B3-A9221578EADD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3A03E02-36F5-E9DB-AD9F-F0D38B74A49E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89258FE-2000-D0FC-0CC5-E446BA587CFD}"/>
              </a:ext>
            </a:extLst>
          </p:cNvPr>
          <p:cNvGrpSpPr/>
          <p:nvPr/>
        </p:nvGrpSpPr>
        <p:grpSpPr>
          <a:xfrm rot="16200000">
            <a:off x="2085879" y="3745177"/>
            <a:ext cx="965524" cy="1004508"/>
            <a:chOff x="1762211" y="1732324"/>
            <a:chExt cx="965524" cy="100450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B469FA8-E78C-30F0-8CDE-134E14ADAEC9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CUK</a:t>
              </a: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A0696B28-914B-FB75-2C57-C566620C5E33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9892087-C3AA-64F8-F907-A5145746839A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E1019509-BCAD-2EF5-24F4-B1D55C2C25C5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EB00FCD-0EC7-9FD5-A0FD-B5525990FC0E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9E005C4-940C-807C-3F06-9C4E2424A17F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30907B5C-057F-ED96-31B0-48CA6A27E76E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4005F6B-524F-7F10-8154-DDDEF4F2BFAB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41F0C094-8532-8DED-D749-0E46198F7A8B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CFAC2E1F-2932-936D-CBDF-BC2BF0FC50E4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069C6B26-0521-4FE3-B505-FA2B3B7A598D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463" name="Group 462">
            <a:extLst>
              <a:ext uri="{FF2B5EF4-FFF2-40B4-BE49-F238E27FC236}">
                <a16:creationId xmlns:a16="http://schemas.microsoft.com/office/drawing/2014/main" id="{201A82BE-7691-49EA-CE84-01B303B27530}"/>
              </a:ext>
            </a:extLst>
          </p:cNvPr>
          <p:cNvGrpSpPr/>
          <p:nvPr/>
        </p:nvGrpSpPr>
        <p:grpSpPr>
          <a:xfrm rot="16200000">
            <a:off x="2090451" y="2502935"/>
            <a:ext cx="965524" cy="1004508"/>
            <a:chOff x="1762211" y="1732324"/>
            <a:chExt cx="965524" cy="1004508"/>
          </a:xfrm>
          <a:solidFill>
            <a:srgbClr val="FFFF00"/>
          </a:solidFill>
        </p:grpSpPr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64F9A166-6D9E-84FA-B2F1-DBE64C590406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3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SPONSOR</a:t>
              </a: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719C91D4-CCAB-B6A6-7166-C11CBF8652DF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0433B372-4999-D546-8DCE-809640590E0E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F8D80D8A-07E0-0148-A765-3124B920378F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2B9AB82C-E8FB-A572-DB5E-EC771F883ADB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8BA8C41E-1201-8368-CFF1-767EC54C178D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A699C391-AE5F-D6CE-9D2F-783C2F38D849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id="{7D3913EA-1FC9-5BFB-449F-E352069EDC45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C6485C81-2265-51B0-5919-EB4739FD4CD5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23AA073D-8030-6835-9349-12A53AC91D77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58999110-5533-E8BB-31DB-234D4750221F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94AB017A-BF70-4FE3-1513-77F0D9E7AA24}"/>
              </a:ext>
            </a:extLst>
          </p:cNvPr>
          <p:cNvGrpSpPr/>
          <p:nvPr/>
        </p:nvGrpSpPr>
        <p:grpSpPr>
          <a:xfrm rot="16200000">
            <a:off x="2095024" y="1260693"/>
            <a:ext cx="965524" cy="1004508"/>
            <a:chOff x="1762211" y="1732324"/>
            <a:chExt cx="965524" cy="1004508"/>
          </a:xfrm>
          <a:solidFill>
            <a:srgbClr val="FFFF00"/>
          </a:solidFill>
        </p:grpSpPr>
        <p:sp>
          <p:nvSpPr>
            <p:cNvPr id="476" name="Oval 475">
              <a:extLst>
                <a:ext uri="{FF2B5EF4-FFF2-40B4-BE49-F238E27FC236}">
                  <a16:creationId xmlns:a16="http://schemas.microsoft.com/office/drawing/2014/main" id="{B4C367E2-5645-352C-E2AD-A73DDAC33960}"/>
                </a:ext>
              </a:extLst>
            </p:cNvPr>
            <p:cNvSpPr/>
            <p:nvPr/>
          </p:nvSpPr>
          <p:spPr>
            <a:xfrm rot="5400000">
              <a:off x="1913003" y="1906063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4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AES</a:t>
              </a:r>
            </a:p>
            <a:p>
              <a:pPr algn="ctr"/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0418B0E4-987B-EBB3-2538-734BFFBDBD82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99029501-D6EA-C203-16DE-5AD0AFA32D36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4F09CEC9-0DE3-0D00-9553-60034BE7CCF1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AE9496AA-9AF5-12D3-3390-967F566D09FB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4CC8648E-9936-F6BA-B33F-D8AE7B11F172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D6BFAAD9-8820-F271-8DD3-315EF6A82F3E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B86B54F4-A0DB-6592-C469-0452E08E8400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27E37718-BA5A-9A67-CBA2-97DB2CE16CD1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17FD218D-1728-964C-BCE2-00A2355170BB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D5E294C3-1C0C-B286-B3A9-4C71E8992C0E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5A2BB6E3-203F-5BAA-DCF9-76767905C103}"/>
              </a:ext>
            </a:extLst>
          </p:cNvPr>
          <p:cNvGrpSpPr/>
          <p:nvPr/>
        </p:nvGrpSpPr>
        <p:grpSpPr>
          <a:xfrm rot="16200000">
            <a:off x="4579141" y="3777671"/>
            <a:ext cx="965524" cy="1004508"/>
            <a:chOff x="1762211" y="1732324"/>
            <a:chExt cx="965524" cy="1004508"/>
          </a:xfrm>
          <a:solidFill>
            <a:srgbClr val="FFFF00"/>
          </a:solidFill>
        </p:grpSpPr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5E930F19-99E7-83A2-8B9A-C8177F02BA60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9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NCC x 5</a:t>
              </a:r>
              <a:endParaRPr lang="en-GB" sz="7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105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04C92359-2720-D9CC-2B5D-DA261712E689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6C51298D-D25F-6FFE-37FA-50D33B7D0C43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76532972-6132-F63E-C525-B09478F833E9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FC1717F4-9295-41F7-F97A-44BECA92B662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A9CA08C5-A41E-7012-6AB2-5AD982CEB06E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34ECC12E-74FE-8D29-E01E-6D23D56B869A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9E3E9EA1-1272-03F1-B634-A0B52E1F92AD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67B5D749-9562-6A52-3531-4973A91F2B6C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73159224-F3BB-CCF0-A7A0-93C4CB2E96E5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C0793F8D-A1AD-3D92-953C-07C6E2CCAE6E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BCEB97D8-2A77-C56A-76C1-3997D6949B8B}"/>
              </a:ext>
            </a:extLst>
          </p:cNvPr>
          <p:cNvGrpSpPr/>
          <p:nvPr/>
        </p:nvGrpSpPr>
        <p:grpSpPr>
          <a:xfrm rot="16200000">
            <a:off x="4585712" y="2503627"/>
            <a:ext cx="965524" cy="1004508"/>
            <a:chOff x="1762211" y="1732324"/>
            <a:chExt cx="965524" cy="1004508"/>
          </a:xfrm>
          <a:noFill/>
        </p:grpSpPr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16CB6ADF-BB0F-827D-EA2D-ABAD637457D2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br>
                <a:rPr lang="en-GB" sz="900" dirty="0">
                  <a:solidFill>
                    <a:schemeClr val="tx1"/>
                  </a:solidFill>
                </a:rPr>
              </a:br>
              <a:r>
                <a:rPr lang="en-GB" sz="900" dirty="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10</a:t>
              </a:r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NCC x </a:t>
              </a:r>
              <a:r>
                <a:rPr lang="en-GB" sz="1000" dirty="0">
                  <a:solidFill>
                    <a:schemeClr val="tx1"/>
                  </a:solidFill>
                </a:rPr>
                <a:t>5</a:t>
              </a:r>
              <a:br>
                <a:rPr lang="en-GB" sz="1000" dirty="0">
                  <a:solidFill>
                    <a:schemeClr val="tx1"/>
                  </a:solidFill>
                </a:rPr>
              </a:br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105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01" name="Oval 500">
              <a:extLst>
                <a:ext uri="{FF2B5EF4-FFF2-40B4-BE49-F238E27FC236}">
                  <a16:creationId xmlns:a16="http://schemas.microsoft.com/office/drawing/2014/main" id="{003B3A47-531B-6389-1097-7D9AFAC6EDC1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2ABD0681-69C0-BDE0-F2CD-31C28BF2712B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D0D4BA58-207A-16B2-2935-6851FB387FAC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F3475278-B675-5918-DA5A-3CAE5D8A712F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DF0EEF90-1115-48C0-50AD-06D928597D7D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2965C756-1885-1415-9EDB-4359E33A3C38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AFE46F76-60CF-FB0D-4E9D-49026B5A3052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DE999960-29F4-9AF4-7325-1D297843758D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10382430-A537-29D2-DCDC-0E5CAFC55927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47A3D46E-21DC-711E-4030-F2EFFF7350BA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B99589C-846A-2DA7-E7AE-F7704F902007}"/>
              </a:ext>
            </a:extLst>
          </p:cNvPr>
          <p:cNvGrpSpPr/>
          <p:nvPr/>
        </p:nvGrpSpPr>
        <p:grpSpPr>
          <a:xfrm rot="16200000">
            <a:off x="4571132" y="4972537"/>
            <a:ext cx="965524" cy="1004508"/>
            <a:chOff x="1762211" y="1732324"/>
            <a:chExt cx="965524" cy="1004508"/>
          </a:xfrm>
          <a:solidFill>
            <a:schemeClr val="bg1"/>
          </a:solidFill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A14AFE1D-1476-C8DE-0770-FE98197EEBAB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8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FLUENCY</a:t>
              </a:r>
            </a:p>
            <a:p>
              <a:pPr algn="ctr"/>
              <a:r>
                <a:rPr lang="en-GB" sz="105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6E36E8C-3282-BC98-93B2-D0B1CCFDE6CF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D100C25-F5E3-0AB2-8139-B4679E5DA5DF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D5534391-BBA4-C198-EF0F-0685CFAC0348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B6319E4-8C4C-22C6-DEA0-70BB9409ACC0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7B4D764-9125-A3A1-8A30-4B097CD02F99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0A7B817A-39FB-907A-73F8-1549DAA498EE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39D92921-7E7B-61F3-A214-9C6FE9997019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971F7D28-B657-076C-8DF8-A54D8C06B85D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BB387D4-330C-DE13-7757-29104BD24A08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429E7A7-AD28-5190-7617-AA5C213E6EE7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F68ADFB-BE92-F068-7F5E-7EFF066FCD56}"/>
              </a:ext>
            </a:extLst>
          </p:cNvPr>
          <p:cNvGrpSpPr/>
          <p:nvPr/>
        </p:nvGrpSpPr>
        <p:grpSpPr>
          <a:xfrm rot="16200000">
            <a:off x="4576583" y="1260693"/>
            <a:ext cx="965524" cy="1004508"/>
            <a:chOff x="1762211" y="1732324"/>
            <a:chExt cx="965524" cy="1004508"/>
          </a:xfrm>
          <a:solidFill>
            <a:srgbClr val="FFFF00"/>
          </a:solidFill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630F7817-8C38-B3CB-AE43-05121E47AB56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br>
                <a:rPr lang="en-GB" sz="900" dirty="0">
                  <a:solidFill>
                    <a:schemeClr val="tx1"/>
                  </a:solidFill>
                </a:rPr>
              </a:br>
              <a:r>
                <a:rPr lang="en-GB" sz="900" dirty="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11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Cygnet Texkimp</a:t>
              </a:r>
              <a:br>
                <a:rPr lang="en-GB" sz="1000" dirty="0">
                  <a:solidFill>
                    <a:schemeClr val="tx1"/>
                  </a:solidFill>
                </a:rPr>
              </a:br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105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D063C5F-371A-F40F-41E0-30C32AE1AC84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3C68598-2CB7-C897-D023-B6BFDF7471DD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FAF8F5DF-DC9C-5533-728E-2253B29BF7DC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9E5E71C7-7149-D965-8228-A4239D0DCE33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E375DBF-E02B-1DB0-1C76-DFCFDAC38583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0BF6168-D14C-CB74-46B1-C29354057BD2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45F3566-98E0-5196-E1F5-160C91C2BEED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83B670C5-44E6-FC55-38FF-BF71A107CA61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F5015A1-DB1E-8755-953B-A69464D95114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CF4B581-5B29-7008-EEF7-A9DF215B6D80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E7918FB-F82D-DDF0-E8AC-5BFDE8A71651}"/>
              </a:ext>
            </a:extLst>
          </p:cNvPr>
          <p:cNvGrpSpPr/>
          <p:nvPr/>
        </p:nvGrpSpPr>
        <p:grpSpPr>
          <a:xfrm rot="16200000">
            <a:off x="3324373" y="4437690"/>
            <a:ext cx="965524" cy="1004508"/>
            <a:chOff x="1762211" y="1732324"/>
            <a:chExt cx="965524" cy="100450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E91EAD99-224B-DDBF-9087-6126DEACF539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5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AMRC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DB5F06A-5B2C-6C20-1B00-06801117E8E2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B259E530-6D2A-8263-A80E-D40EE6DAFBE8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DA7F147-B296-DC87-9350-C3FE8AFC8DC3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BF84EFF5-8C28-0AAB-B14F-D8A6D40A0E39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E3934888-977C-7A00-86DB-105A61DACBE3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445688A6-7563-2076-0252-01E3D8E26B53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6FE76500-35F9-32E2-4BFF-00A81F92A384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58F788C8-1205-14C5-8E8D-B7D5DE15B5A3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9E628F0A-DC5C-97A0-EBDF-A29E4674453C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9AA8598B-23D2-BCA8-C606-32061CE6E4D5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42EEDDCE-21A5-65CB-1B6F-D9DA4A6B0723}"/>
              </a:ext>
            </a:extLst>
          </p:cNvPr>
          <p:cNvGrpSpPr/>
          <p:nvPr/>
        </p:nvGrpSpPr>
        <p:grpSpPr>
          <a:xfrm rot="16200000">
            <a:off x="3328945" y="3195448"/>
            <a:ext cx="965524" cy="1004508"/>
            <a:chOff x="1762211" y="1732324"/>
            <a:chExt cx="965524" cy="100450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503FAA6D-B44B-487C-10CC-DF03202A245E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6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AMRC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5F9C29D2-C7B1-A5D1-D80A-F1FD19DEB082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E6CBCF1C-7FCA-4CED-2196-CE4A7359FF5C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B382347C-6855-3FC2-46AD-488C3B62EF1A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7FAF04E9-4DE1-FFFC-7BA3-1CC442BB746A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25229FB3-CFE2-556C-DADB-701B96B0566C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6FA45BAB-D534-7AEB-F35D-4785395672D3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845471D1-49A1-77FD-776F-7BCEE3334CC0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7AD3347F-E1AA-F51B-964C-F7704E6B15DC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72F745C2-2EC5-C660-BEE7-55A9436C0FF7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5F397131-ED72-8D29-97A3-B4064F91FAC0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499E8060-FA19-057C-382E-229A195CEAF4}"/>
              </a:ext>
            </a:extLst>
          </p:cNvPr>
          <p:cNvGrpSpPr/>
          <p:nvPr/>
        </p:nvGrpSpPr>
        <p:grpSpPr>
          <a:xfrm rot="16200000">
            <a:off x="3333517" y="1953206"/>
            <a:ext cx="965524" cy="1004508"/>
            <a:chOff x="1762211" y="1732324"/>
            <a:chExt cx="965524" cy="1004508"/>
          </a:xfrm>
          <a:solidFill>
            <a:srgbClr val="FFFF00"/>
          </a:solidFill>
        </p:grpSpPr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C8CBA646-949B-76B9-5165-657C44A944EB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7</a:t>
              </a:r>
            </a:p>
            <a:p>
              <a:pPr algn="ctr"/>
              <a:r>
                <a:rPr lang="en-GB" sz="800">
                  <a:solidFill>
                    <a:schemeClr val="tx1"/>
                  </a:solidFill>
                </a:rPr>
                <a:t>B&amp;M</a:t>
              </a:r>
            </a:p>
            <a:p>
              <a:pPr algn="ctr"/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D40AE8F6-4399-8908-F2D3-CD649E288FA3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8CFC8248-4FA9-02C7-5B37-14558372B2AA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9234231B-1194-4222-69BC-7CDC910325D4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2593A02-58C0-1522-3AD7-5910B491366F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7F54E0BC-5885-B193-F8AE-A5318BF41F41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B0AECDE0-E25A-92C0-BA1C-A38C037F9083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8CF5817F-6F2A-D007-76B0-65F7286C1459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A9090112-5834-C980-4AAA-A8DCF90231C2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C6922CCE-C2CC-5A18-0CF2-02FF2DB5DF35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CAAF8188-B9E5-EFFC-31CD-CC318C7444DF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9FA821A9-D1C2-77A7-24D1-58EF2AB38D0F}"/>
              </a:ext>
            </a:extLst>
          </p:cNvPr>
          <p:cNvGrpSpPr/>
          <p:nvPr/>
        </p:nvGrpSpPr>
        <p:grpSpPr>
          <a:xfrm rot="16200000">
            <a:off x="7029824" y="4970353"/>
            <a:ext cx="965524" cy="1004508"/>
            <a:chOff x="1762211" y="1732324"/>
            <a:chExt cx="965524" cy="1004508"/>
          </a:xfrm>
          <a:noFill/>
        </p:grpSpPr>
        <p:sp>
          <p:nvSpPr>
            <p:cNvPr id="633" name="Oval 632">
              <a:extLst>
                <a:ext uri="{FF2B5EF4-FFF2-40B4-BE49-F238E27FC236}">
                  <a16:creationId xmlns:a16="http://schemas.microsoft.com/office/drawing/2014/main" id="{560DBEDD-AE25-22B3-262D-C2438E17CEAC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br>
                <a:rPr lang="en-GB" sz="900" dirty="0">
                  <a:solidFill>
                    <a:schemeClr val="tx1"/>
                  </a:solidFill>
                </a:rPr>
              </a:br>
              <a:r>
                <a:rPr lang="en-GB" sz="900" dirty="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15</a:t>
              </a:r>
              <a:br>
                <a:rPr lang="en-GB" sz="1000" dirty="0">
                  <a:solidFill>
                    <a:schemeClr val="tx1"/>
                  </a:solidFill>
                </a:rPr>
              </a:br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105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34" name="Oval 633">
              <a:extLst>
                <a:ext uri="{FF2B5EF4-FFF2-40B4-BE49-F238E27FC236}">
                  <a16:creationId xmlns:a16="http://schemas.microsoft.com/office/drawing/2014/main" id="{921B3AC8-CFB3-3D83-ED05-00886FF66CCE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35" name="Oval 634">
              <a:extLst>
                <a:ext uri="{FF2B5EF4-FFF2-40B4-BE49-F238E27FC236}">
                  <a16:creationId xmlns:a16="http://schemas.microsoft.com/office/drawing/2014/main" id="{44A8AD35-5F94-CDEC-8713-F7A050DC7513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36" name="Oval 635">
              <a:extLst>
                <a:ext uri="{FF2B5EF4-FFF2-40B4-BE49-F238E27FC236}">
                  <a16:creationId xmlns:a16="http://schemas.microsoft.com/office/drawing/2014/main" id="{0A04A371-AA25-DD98-4782-46AA3F30388A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7E6BF1A6-0DD6-4383-C27E-B88C0B7124C2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38" name="Oval 637">
              <a:extLst>
                <a:ext uri="{FF2B5EF4-FFF2-40B4-BE49-F238E27FC236}">
                  <a16:creationId xmlns:a16="http://schemas.microsoft.com/office/drawing/2014/main" id="{3C65858F-D3B9-046E-9C00-B93DC3FC3931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39" name="Oval 638">
              <a:extLst>
                <a:ext uri="{FF2B5EF4-FFF2-40B4-BE49-F238E27FC236}">
                  <a16:creationId xmlns:a16="http://schemas.microsoft.com/office/drawing/2014/main" id="{A13B2295-4207-A855-D21C-BDBE811B888A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5E291958-ACE9-60FC-B805-E2EEEA53138E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41" name="Oval 640">
              <a:extLst>
                <a:ext uri="{FF2B5EF4-FFF2-40B4-BE49-F238E27FC236}">
                  <a16:creationId xmlns:a16="http://schemas.microsoft.com/office/drawing/2014/main" id="{C5FC8B66-FF26-D5F0-B408-9A529C809C23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42" name="Oval 641">
              <a:extLst>
                <a:ext uri="{FF2B5EF4-FFF2-40B4-BE49-F238E27FC236}">
                  <a16:creationId xmlns:a16="http://schemas.microsoft.com/office/drawing/2014/main" id="{6998ED43-0F5E-4ABD-4B72-006010BEAEEC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58E2F0E6-59B7-1DBA-122E-EC6E45EC1D70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644" name="Group 643">
            <a:extLst>
              <a:ext uri="{FF2B5EF4-FFF2-40B4-BE49-F238E27FC236}">
                <a16:creationId xmlns:a16="http://schemas.microsoft.com/office/drawing/2014/main" id="{9AA4809F-6539-C056-73D5-9188FE5219A9}"/>
              </a:ext>
            </a:extLst>
          </p:cNvPr>
          <p:cNvGrpSpPr/>
          <p:nvPr/>
        </p:nvGrpSpPr>
        <p:grpSpPr>
          <a:xfrm rot="16200000">
            <a:off x="7048997" y="3745177"/>
            <a:ext cx="965524" cy="1004508"/>
            <a:chOff x="1762211" y="1732324"/>
            <a:chExt cx="965524" cy="1004508"/>
          </a:xfrm>
          <a:noFill/>
        </p:grpSpPr>
        <p:sp>
          <p:nvSpPr>
            <p:cNvPr id="645" name="Oval 644">
              <a:extLst>
                <a:ext uri="{FF2B5EF4-FFF2-40B4-BE49-F238E27FC236}">
                  <a16:creationId xmlns:a16="http://schemas.microsoft.com/office/drawing/2014/main" id="{D61E902E-57C1-D742-7BB6-60BDD1343E8E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16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46" name="Oval 645">
              <a:extLst>
                <a:ext uri="{FF2B5EF4-FFF2-40B4-BE49-F238E27FC236}">
                  <a16:creationId xmlns:a16="http://schemas.microsoft.com/office/drawing/2014/main" id="{6D84276E-94BB-B6A7-3239-DF0B465F912E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47" name="Oval 646">
              <a:extLst>
                <a:ext uri="{FF2B5EF4-FFF2-40B4-BE49-F238E27FC236}">
                  <a16:creationId xmlns:a16="http://schemas.microsoft.com/office/drawing/2014/main" id="{3E8F7E22-8DE2-B825-4861-0F9AB49F6071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48" name="Oval 647">
              <a:extLst>
                <a:ext uri="{FF2B5EF4-FFF2-40B4-BE49-F238E27FC236}">
                  <a16:creationId xmlns:a16="http://schemas.microsoft.com/office/drawing/2014/main" id="{7B8F03FF-32DD-D756-4D3D-0AE6CABDA3E4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49" name="Oval 648">
              <a:extLst>
                <a:ext uri="{FF2B5EF4-FFF2-40B4-BE49-F238E27FC236}">
                  <a16:creationId xmlns:a16="http://schemas.microsoft.com/office/drawing/2014/main" id="{BE04563E-C150-53B7-DF22-C26BD64D5DE5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50" name="Oval 649">
              <a:extLst>
                <a:ext uri="{FF2B5EF4-FFF2-40B4-BE49-F238E27FC236}">
                  <a16:creationId xmlns:a16="http://schemas.microsoft.com/office/drawing/2014/main" id="{A2774432-C9E7-855F-9B0D-E8D00D437D94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51" name="Oval 650">
              <a:extLst>
                <a:ext uri="{FF2B5EF4-FFF2-40B4-BE49-F238E27FC236}">
                  <a16:creationId xmlns:a16="http://schemas.microsoft.com/office/drawing/2014/main" id="{F5A26852-F71A-5613-3D1C-81E1099A50A8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52" name="Oval 651">
              <a:extLst>
                <a:ext uri="{FF2B5EF4-FFF2-40B4-BE49-F238E27FC236}">
                  <a16:creationId xmlns:a16="http://schemas.microsoft.com/office/drawing/2014/main" id="{FFDF7C48-09B1-8C08-3AE4-7103151C9376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53" name="Oval 652">
              <a:extLst>
                <a:ext uri="{FF2B5EF4-FFF2-40B4-BE49-F238E27FC236}">
                  <a16:creationId xmlns:a16="http://schemas.microsoft.com/office/drawing/2014/main" id="{2A777EAE-161B-CF35-6FB3-4F6449F04385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54" name="Oval 653">
              <a:extLst>
                <a:ext uri="{FF2B5EF4-FFF2-40B4-BE49-F238E27FC236}">
                  <a16:creationId xmlns:a16="http://schemas.microsoft.com/office/drawing/2014/main" id="{3C92A62D-B71B-4F39-6E6E-A36B675F1890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55" name="Oval 654">
              <a:extLst>
                <a:ext uri="{FF2B5EF4-FFF2-40B4-BE49-F238E27FC236}">
                  <a16:creationId xmlns:a16="http://schemas.microsoft.com/office/drawing/2014/main" id="{6F89F359-CF9D-66E7-D68A-87C7D1B93470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656" name="Group 655">
            <a:extLst>
              <a:ext uri="{FF2B5EF4-FFF2-40B4-BE49-F238E27FC236}">
                <a16:creationId xmlns:a16="http://schemas.microsoft.com/office/drawing/2014/main" id="{59545240-B8FA-A003-2F8F-E58FF6FECD07}"/>
              </a:ext>
            </a:extLst>
          </p:cNvPr>
          <p:cNvGrpSpPr/>
          <p:nvPr/>
        </p:nvGrpSpPr>
        <p:grpSpPr>
          <a:xfrm rot="16200000">
            <a:off x="7053569" y="2502935"/>
            <a:ext cx="965524" cy="1004508"/>
            <a:chOff x="1762211" y="1732324"/>
            <a:chExt cx="965524" cy="1004508"/>
          </a:xfrm>
          <a:noFill/>
        </p:grpSpPr>
        <p:sp>
          <p:nvSpPr>
            <p:cNvPr id="657" name="Oval 656">
              <a:extLst>
                <a:ext uri="{FF2B5EF4-FFF2-40B4-BE49-F238E27FC236}">
                  <a16:creationId xmlns:a16="http://schemas.microsoft.com/office/drawing/2014/main" id="{C1408577-3EEC-9F0E-1816-246F0E4E7732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17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58" name="Oval 657">
              <a:extLst>
                <a:ext uri="{FF2B5EF4-FFF2-40B4-BE49-F238E27FC236}">
                  <a16:creationId xmlns:a16="http://schemas.microsoft.com/office/drawing/2014/main" id="{65DF3EB5-DC50-A074-4632-AB4E24390E9E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59" name="Oval 658">
              <a:extLst>
                <a:ext uri="{FF2B5EF4-FFF2-40B4-BE49-F238E27FC236}">
                  <a16:creationId xmlns:a16="http://schemas.microsoft.com/office/drawing/2014/main" id="{3FF047E7-90EB-A959-1C5C-0918C5522D3A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60" name="Oval 659">
              <a:extLst>
                <a:ext uri="{FF2B5EF4-FFF2-40B4-BE49-F238E27FC236}">
                  <a16:creationId xmlns:a16="http://schemas.microsoft.com/office/drawing/2014/main" id="{20F66911-9E15-DDE7-456B-16F8BD45A561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61" name="Oval 660">
              <a:extLst>
                <a:ext uri="{FF2B5EF4-FFF2-40B4-BE49-F238E27FC236}">
                  <a16:creationId xmlns:a16="http://schemas.microsoft.com/office/drawing/2014/main" id="{3FB7C0C3-795D-895B-1043-0FC91E34BFA3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62" name="Oval 661">
              <a:extLst>
                <a:ext uri="{FF2B5EF4-FFF2-40B4-BE49-F238E27FC236}">
                  <a16:creationId xmlns:a16="http://schemas.microsoft.com/office/drawing/2014/main" id="{E87EB54A-9DAB-196D-AF06-C2633247630E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63" name="Oval 662">
              <a:extLst>
                <a:ext uri="{FF2B5EF4-FFF2-40B4-BE49-F238E27FC236}">
                  <a16:creationId xmlns:a16="http://schemas.microsoft.com/office/drawing/2014/main" id="{6C43391D-BC93-44C8-6AAA-932F0EF127B9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64" name="Oval 663">
              <a:extLst>
                <a:ext uri="{FF2B5EF4-FFF2-40B4-BE49-F238E27FC236}">
                  <a16:creationId xmlns:a16="http://schemas.microsoft.com/office/drawing/2014/main" id="{BFBB8409-C8EF-3A4C-4FFB-3AA4CFBDF36B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65" name="Oval 664">
              <a:extLst>
                <a:ext uri="{FF2B5EF4-FFF2-40B4-BE49-F238E27FC236}">
                  <a16:creationId xmlns:a16="http://schemas.microsoft.com/office/drawing/2014/main" id="{DCC1A19C-801E-355F-0274-9333A45183B4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66" name="Oval 665">
              <a:extLst>
                <a:ext uri="{FF2B5EF4-FFF2-40B4-BE49-F238E27FC236}">
                  <a16:creationId xmlns:a16="http://schemas.microsoft.com/office/drawing/2014/main" id="{781E3BAD-EBDD-3015-7D7B-B64F2FFCA1D1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67" name="Oval 666">
              <a:extLst>
                <a:ext uri="{FF2B5EF4-FFF2-40B4-BE49-F238E27FC236}">
                  <a16:creationId xmlns:a16="http://schemas.microsoft.com/office/drawing/2014/main" id="{5DB5DB0C-4817-63B4-C46A-772C6825974B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5DFEB3A2-9DA1-43D7-9BB5-954B7F1C721F}"/>
              </a:ext>
            </a:extLst>
          </p:cNvPr>
          <p:cNvGrpSpPr/>
          <p:nvPr/>
        </p:nvGrpSpPr>
        <p:grpSpPr>
          <a:xfrm rot="16200000">
            <a:off x="7058142" y="1260693"/>
            <a:ext cx="965524" cy="1004508"/>
            <a:chOff x="1762211" y="1732324"/>
            <a:chExt cx="965524" cy="1004508"/>
          </a:xfrm>
          <a:noFill/>
        </p:grpSpPr>
        <p:sp>
          <p:nvSpPr>
            <p:cNvPr id="669" name="Oval 668">
              <a:extLst>
                <a:ext uri="{FF2B5EF4-FFF2-40B4-BE49-F238E27FC236}">
                  <a16:creationId xmlns:a16="http://schemas.microsoft.com/office/drawing/2014/main" id="{4D960D39-7EDB-EB91-4FDC-D9B554105120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18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70" name="Oval 669">
              <a:extLst>
                <a:ext uri="{FF2B5EF4-FFF2-40B4-BE49-F238E27FC236}">
                  <a16:creationId xmlns:a16="http://schemas.microsoft.com/office/drawing/2014/main" id="{421BE801-6AB2-FDD0-CA15-B88FF6664823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71" name="Oval 670">
              <a:extLst>
                <a:ext uri="{FF2B5EF4-FFF2-40B4-BE49-F238E27FC236}">
                  <a16:creationId xmlns:a16="http://schemas.microsoft.com/office/drawing/2014/main" id="{98BF1F97-7079-CC1F-D4D0-15D3B5E20DAE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72" name="Oval 671">
              <a:extLst>
                <a:ext uri="{FF2B5EF4-FFF2-40B4-BE49-F238E27FC236}">
                  <a16:creationId xmlns:a16="http://schemas.microsoft.com/office/drawing/2014/main" id="{264610FB-B5EE-11A9-6196-2F797602C6F6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BE264D55-97D5-55D1-7B3F-647749D7809D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74" name="Oval 673">
              <a:extLst>
                <a:ext uri="{FF2B5EF4-FFF2-40B4-BE49-F238E27FC236}">
                  <a16:creationId xmlns:a16="http://schemas.microsoft.com/office/drawing/2014/main" id="{7B115CAF-E598-0123-BB09-62243004EC81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75" name="Oval 674">
              <a:extLst>
                <a:ext uri="{FF2B5EF4-FFF2-40B4-BE49-F238E27FC236}">
                  <a16:creationId xmlns:a16="http://schemas.microsoft.com/office/drawing/2014/main" id="{72C170C4-5B6A-81C6-C81E-8B7AEFCE7263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76" name="Oval 675">
              <a:extLst>
                <a:ext uri="{FF2B5EF4-FFF2-40B4-BE49-F238E27FC236}">
                  <a16:creationId xmlns:a16="http://schemas.microsoft.com/office/drawing/2014/main" id="{BB4D39A1-D2FB-59D9-FAC9-F9C5B26B91FB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77" name="Oval 676">
              <a:extLst>
                <a:ext uri="{FF2B5EF4-FFF2-40B4-BE49-F238E27FC236}">
                  <a16:creationId xmlns:a16="http://schemas.microsoft.com/office/drawing/2014/main" id="{425E69B6-17D1-1453-E926-95B5A5D7EFBA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78" name="Oval 677">
              <a:extLst>
                <a:ext uri="{FF2B5EF4-FFF2-40B4-BE49-F238E27FC236}">
                  <a16:creationId xmlns:a16="http://schemas.microsoft.com/office/drawing/2014/main" id="{5084AD6F-7811-E77E-18DC-A234F29BED9E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79" name="Oval 678">
              <a:extLst>
                <a:ext uri="{FF2B5EF4-FFF2-40B4-BE49-F238E27FC236}">
                  <a16:creationId xmlns:a16="http://schemas.microsoft.com/office/drawing/2014/main" id="{EFF5D7F0-9783-2AED-7373-F4FD67F25B5B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680" name="Group 679">
            <a:extLst>
              <a:ext uri="{FF2B5EF4-FFF2-40B4-BE49-F238E27FC236}">
                <a16:creationId xmlns:a16="http://schemas.microsoft.com/office/drawing/2014/main" id="{9A2FB834-33AB-02C8-7CCA-51F721E6721B}"/>
              </a:ext>
            </a:extLst>
          </p:cNvPr>
          <p:cNvGrpSpPr/>
          <p:nvPr/>
        </p:nvGrpSpPr>
        <p:grpSpPr>
          <a:xfrm rot="16200000">
            <a:off x="9525981" y="4987419"/>
            <a:ext cx="965524" cy="1004508"/>
            <a:chOff x="1762211" y="1732324"/>
            <a:chExt cx="965524" cy="1004508"/>
          </a:xfrm>
          <a:noFill/>
        </p:grpSpPr>
        <p:sp>
          <p:nvSpPr>
            <p:cNvPr id="681" name="Oval 680">
              <a:extLst>
                <a:ext uri="{FF2B5EF4-FFF2-40B4-BE49-F238E27FC236}">
                  <a16:creationId xmlns:a16="http://schemas.microsoft.com/office/drawing/2014/main" id="{D0CE8B80-8B58-C38F-6C3A-A96C78326662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1000">
                  <a:solidFill>
                    <a:schemeClr val="tx1"/>
                  </a:solidFill>
                </a:rPr>
                <a:t>22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82" name="Oval 681">
              <a:extLst>
                <a:ext uri="{FF2B5EF4-FFF2-40B4-BE49-F238E27FC236}">
                  <a16:creationId xmlns:a16="http://schemas.microsoft.com/office/drawing/2014/main" id="{B3B54D73-2A21-0F80-19F0-6D3DF09433A4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83" name="Oval 682">
              <a:extLst>
                <a:ext uri="{FF2B5EF4-FFF2-40B4-BE49-F238E27FC236}">
                  <a16:creationId xmlns:a16="http://schemas.microsoft.com/office/drawing/2014/main" id="{7D9A0845-A28D-8A08-B489-A0BCDDCC1AB4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84" name="Oval 683">
              <a:extLst>
                <a:ext uri="{FF2B5EF4-FFF2-40B4-BE49-F238E27FC236}">
                  <a16:creationId xmlns:a16="http://schemas.microsoft.com/office/drawing/2014/main" id="{3F10CDD7-2EB7-4C29-0AD2-9BF984161EE8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85" name="Oval 684">
              <a:extLst>
                <a:ext uri="{FF2B5EF4-FFF2-40B4-BE49-F238E27FC236}">
                  <a16:creationId xmlns:a16="http://schemas.microsoft.com/office/drawing/2014/main" id="{5FFF13FF-3DB4-0995-6C80-E4DFE90D8744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86" name="Oval 685">
              <a:extLst>
                <a:ext uri="{FF2B5EF4-FFF2-40B4-BE49-F238E27FC236}">
                  <a16:creationId xmlns:a16="http://schemas.microsoft.com/office/drawing/2014/main" id="{BB26E96E-DBE9-C2FA-02C2-EE61F79E550B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87" name="Oval 686">
              <a:extLst>
                <a:ext uri="{FF2B5EF4-FFF2-40B4-BE49-F238E27FC236}">
                  <a16:creationId xmlns:a16="http://schemas.microsoft.com/office/drawing/2014/main" id="{3561571E-4CF2-67D8-AA03-0BF214969F93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88" name="Oval 687">
              <a:extLst>
                <a:ext uri="{FF2B5EF4-FFF2-40B4-BE49-F238E27FC236}">
                  <a16:creationId xmlns:a16="http://schemas.microsoft.com/office/drawing/2014/main" id="{561B025B-8695-C040-899A-F5053919476D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89" name="Oval 688">
              <a:extLst>
                <a:ext uri="{FF2B5EF4-FFF2-40B4-BE49-F238E27FC236}">
                  <a16:creationId xmlns:a16="http://schemas.microsoft.com/office/drawing/2014/main" id="{A4EBEA83-DEEF-A7FA-5311-D309C0610107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90" name="Oval 689">
              <a:extLst>
                <a:ext uri="{FF2B5EF4-FFF2-40B4-BE49-F238E27FC236}">
                  <a16:creationId xmlns:a16="http://schemas.microsoft.com/office/drawing/2014/main" id="{0B596DED-91A6-66C2-8C2A-7CDB56B84AF5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91" name="Oval 690">
              <a:extLst>
                <a:ext uri="{FF2B5EF4-FFF2-40B4-BE49-F238E27FC236}">
                  <a16:creationId xmlns:a16="http://schemas.microsoft.com/office/drawing/2014/main" id="{2FECEB99-6459-F4A7-14E4-1BA5D011DFAE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692" name="Group 691">
            <a:extLst>
              <a:ext uri="{FF2B5EF4-FFF2-40B4-BE49-F238E27FC236}">
                <a16:creationId xmlns:a16="http://schemas.microsoft.com/office/drawing/2014/main" id="{9A82460B-15C1-093F-C833-EF7A46723DEC}"/>
              </a:ext>
            </a:extLst>
          </p:cNvPr>
          <p:cNvGrpSpPr/>
          <p:nvPr/>
        </p:nvGrpSpPr>
        <p:grpSpPr>
          <a:xfrm rot="16200000">
            <a:off x="9530553" y="3745177"/>
            <a:ext cx="965524" cy="1004508"/>
            <a:chOff x="1762211" y="1732324"/>
            <a:chExt cx="965524" cy="1004508"/>
          </a:xfrm>
          <a:noFill/>
        </p:grpSpPr>
        <p:sp>
          <p:nvSpPr>
            <p:cNvPr id="693" name="Oval 692">
              <a:extLst>
                <a:ext uri="{FF2B5EF4-FFF2-40B4-BE49-F238E27FC236}">
                  <a16:creationId xmlns:a16="http://schemas.microsoft.com/office/drawing/2014/main" id="{03E08CC9-BC50-31F6-4E1B-337A556B767C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1000">
                  <a:solidFill>
                    <a:schemeClr val="tx1"/>
                  </a:solidFill>
                </a:rPr>
                <a:t>23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94" name="Oval 693">
              <a:extLst>
                <a:ext uri="{FF2B5EF4-FFF2-40B4-BE49-F238E27FC236}">
                  <a16:creationId xmlns:a16="http://schemas.microsoft.com/office/drawing/2014/main" id="{9385CED9-CC2C-BA99-C4B3-2A63E562C86B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95" name="Oval 694">
              <a:extLst>
                <a:ext uri="{FF2B5EF4-FFF2-40B4-BE49-F238E27FC236}">
                  <a16:creationId xmlns:a16="http://schemas.microsoft.com/office/drawing/2014/main" id="{26613C65-22A9-43F0-8BD6-0D7FDB202633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96" name="Oval 695">
              <a:extLst>
                <a:ext uri="{FF2B5EF4-FFF2-40B4-BE49-F238E27FC236}">
                  <a16:creationId xmlns:a16="http://schemas.microsoft.com/office/drawing/2014/main" id="{38F355AC-217C-DD2C-16C6-8D4396622D40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97" name="Oval 696">
              <a:extLst>
                <a:ext uri="{FF2B5EF4-FFF2-40B4-BE49-F238E27FC236}">
                  <a16:creationId xmlns:a16="http://schemas.microsoft.com/office/drawing/2014/main" id="{202A7B41-1A9C-7C01-1CDB-AFF3E9818F3D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98" name="Oval 697">
              <a:extLst>
                <a:ext uri="{FF2B5EF4-FFF2-40B4-BE49-F238E27FC236}">
                  <a16:creationId xmlns:a16="http://schemas.microsoft.com/office/drawing/2014/main" id="{F5C35724-FCC4-67D3-0AC7-CC8F04595892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99" name="Oval 698">
              <a:extLst>
                <a:ext uri="{FF2B5EF4-FFF2-40B4-BE49-F238E27FC236}">
                  <a16:creationId xmlns:a16="http://schemas.microsoft.com/office/drawing/2014/main" id="{AD1E08E0-DAC8-8AFE-3C77-9F6623012501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00" name="Oval 699">
              <a:extLst>
                <a:ext uri="{FF2B5EF4-FFF2-40B4-BE49-F238E27FC236}">
                  <a16:creationId xmlns:a16="http://schemas.microsoft.com/office/drawing/2014/main" id="{99F803B1-4274-0FC5-CF73-C25670B8EFF4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01" name="Oval 700">
              <a:extLst>
                <a:ext uri="{FF2B5EF4-FFF2-40B4-BE49-F238E27FC236}">
                  <a16:creationId xmlns:a16="http://schemas.microsoft.com/office/drawing/2014/main" id="{2AA414BA-1F5A-48E3-E68C-40598A88EAE7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02" name="Oval 701">
              <a:extLst>
                <a:ext uri="{FF2B5EF4-FFF2-40B4-BE49-F238E27FC236}">
                  <a16:creationId xmlns:a16="http://schemas.microsoft.com/office/drawing/2014/main" id="{7017BAF8-A0B8-0CE7-46ED-D97022BF8AD6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03" name="Oval 702">
              <a:extLst>
                <a:ext uri="{FF2B5EF4-FFF2-40B4-BE49-F238E27FC236}">
                  <a16:creationId xmlns:a16="http://schemas.microsoft.com/office/drawing/2014/main" id="{F0120682-8584-67DD-C290-F21B478776E4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704" name="Group 703">
            <a:extLst>
              <a:ext uri="{FF2B5EF4-FFF2-40B4-BE49-F238E27FC236}">
                <a16:creationId xmlns:a16="http://schemas.microsoft.com/office/drawing/2014/main" id="{41D685B7-6B6C-8A2D-FDF2-FE3606588A39}"/>
              </a:ext>
            </a:extLst>
          </p:cNvPr>
          <p:cNvGrpSpPr/>
          <p:nvPr/>
        </p:nvGrpSpPr>
        <p:grpSpPr>
          <a:xfrm rot="16200000">
            <a:off x="9535125" y="2502935"/>
            <a:ext cx="965524" cy="1004508"/>
            <a:chOff x="1762211" y="1732324"/>
            <a:chExt cx="965524" cy="1004508"/>
          </a:xfrm>
          <a:noFill/>
        </p:grpSpPr>
        <p:sp>
          <p:nvSpPr>
            <p:cNvPr id="705" name="Oval 704">
              <a:extLst>
                <a:ext uri="{FF2B5EF4-FFF2-40B4-BE49-F238E27FC236}">
                  <a16:creationId xmlns:a16="http://schemas.microsoft.com/office/drawing/2014/main" id="{8F71BFBF-FE7A-FE7F-58D2-76FFBCAD6915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1000">
                  <a:solidFill>
                    <a:schemeClr val="tx1"/>
                  </a:solidFill>
                </a:rPr>
                <a:t>24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06" name="Oval 705">
              <a:extLst>
                <a:ext uri="{FF2B5EF4-FFF2-40B4-BE49-F238E27FC236}">
                  <a16:creationId xmlns:a16="http://schemas.microsoft.com/office/drawing/2014/main" id="{864E53C8-B34D-5A6C-2D6C-B37A2A325D1E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07" name="Oval 706">
              <a:extLst>
                <a:ext uri="{FF2B5EF4-FFF2-40B4-BE49-F238E27FC236}">
                  <a16:creationId xmlns:a16="http://schemas.microsoft.com/office/drawing/2014/main" id="{C207A937-0A70-C0EA-9C33-DDE46F35C554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08" name="Oval 707">
              <a:extLst>
                <a:ext uri="{FF2B5EF4-FFF2-40B4-BE49-F238E27FC236}">
                  <a16:creationId xmlns:a16="http://schemas.microsoft.com/office/drawing/2014/main" id="{C91AE41D-0A47-E392-DDBE-3F78482EAA6A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09" name="Oval 708">
              <a:extLst>
                <a:ext uri="{FF2B5EF4-FFF2-40B4-BE49-F238E27FC236}">
                  <a16:creationId xmlns:a16="http://schemas.microsoft.com/office/drawing/2014/main" id="{2ACE0229-7019-0BDF-0885-48C18BF6054F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10" name="Oval 709">
              <a:extLst>
                <a:ext uri="{FF2B5EF4-FFF2-40B4-BE49-F238E27FC236}">
                  <a16:creationId xmlns:a16="http://schemas.microsoft.com/office/drawing/2014/main" id="{3991C211-81C5-90BF-7DE9-DC17C2F7F9BD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11" name="Oval 710">
              <a:extLst>
                <a:ext uri="{FF2B5EF4-FFF2-40B4-BE49-F238E27FC236}">
                  <a16:creationId xmlns:a16="http://schemas.microsoft.com/office/drawing/2014/main" id="{510C3EA9-0B4A-4E92-C5F7-A23A36D7C907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12" name="Oval 711">
              <a:extLst>
                <a:ext uri="{FF2B5EF4-FFF2-40B4-BE49-F238E27FC236}">
                  <a16:creationId xmlns:a16="http://schemas.microsoft.com/office/drawing/2014/main" id="{5E315CBF-2B59-4277-3397-2E7CBDD2D0D1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13" name="Oval 712">
              <a:extLst>
                <a:ext uri="{FF2B5EF4-FFF2-40B4-BE49-F238E27FC236}">
                  <a16:creationId xmlns:a16="http://schemas.microsoft.com/office/drawing/2014/main" id="{1DE738C5-E21C-9F9A-AE15-3116E8BBB0DC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14" name="Oval 713">
              <a:extLst>
                <a:ext uri="{FF2B5EF4-FFF2-40B4-BE49-F238E27FC236}">
                  <a16:creationId xmlns:a16="http://schemas.microsoft.com/office/drawing/2014/main" id="{2F0AB29F-29D2-72BF-BA77-7048D55C5CF4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15" name="Oval 714">
              <a:extLst>
                <a:ext uri="{FF2B5EF4-FFF2-40B4-BE49-F238E27FC236}">
                  <a16:creationId xmlns:a16="http://schemas.microsoft.com/office/drawing/2014/main" id="{D1CC6DAE-2C14-F82B-5221-28529B905449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3E827535-78D1-18B3-5E70-DA05B836894D}"/>
              </a:ext>
            </a:extLst>
          </p:cNvPr>
          <p:cNvGrpSpPr/>
          <p:nvPr/>
        </p:nvGrpSpPr>
        <p:grpSpPr>
          <a:xfrm rot="16200000">
            <a:off x="9539698" y="1260693"/>
            <a:ext cx="965524" cy="1004508"/>
            <a:chOff x="1762211" y="1732324"/>
            <a:chExt cx="965524" cy="1004508"/>
          </a:xfrm>
          <a:noFill/>
        </p:grpSpPr>
        <p:sp>
          <p:nvSpPr>
            <p:cNvPr id="717" name="Oval 716">
              <a:extLst>
                <a:ext uri="{FF2B5EF4-FFF2-40B4-BE49-F238E27FC236}">
                  <a16:creationId xmlns:a16="http://schemas.microsoft.com/office/drawing/2014/main" id="{E950A1AB-98BF-F875-73FF-50D8373F03FD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1000">
                  <a:solidFill>
                    <a:schemeClr val="tx1"/>
                  </a:solidFill>
                </a:rPr>
                <a:t>25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2BB7E49B-DE40-498D-49DF-33796E7748B6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19" name="Oval 718">
              <a:extLst>
                <a:ext uri="{FF2B5EF4-FFF2-40B4-BE49-F238E27FC236}">
                  <a16:creationId xmlns:a16="http://schemas.microsoft.com/office/drawing/2014/main" id="{F7D9E0B4-88DB-F2B4-0403-D9F25FD206E4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20" name="Oval 719">
              <a:extLst>
                <a:ext uri="{FF2B5EF4-FFF2-40B4-BE49-F238E27FC236}">
                  <a16:creationId xmlns:a16="http://schemas.microsoft.com/office/drawing/2014/main" id="{2F1D61B9-BB46-99ED-2453-01502055DEBC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21" name="Oval 720">
              <a:extLst>
                <a:ext uri="{FF2B5EF4-FFF2-40B4-BE49-F238E27FC236}">
                  <a16:creationId xmlns:a16="http://schemas.microsoft.com/office/drawing/2014/main" id="{263447C1-78AF-28A6-5264-05AA22A9C178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22" name="Oval 721">
              <a:extLst>
                <a:ext uri="{FF2B5EF4-FFF2-40B4-BE49-F238E27FC236}">
                  <a16:creationId xmlns:a16="http://schemas.microsoft.com/office/drawing/2014/main" id="{16A5AE8C-E0D5-4906-F956-086DE07F3C0A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23" name="Oval 722">
              <a:extLst>
                <a:ext uri="{FF2B5EF4-FFF2-40B4-BE49-F238E27FC236}">
                  <a16:creationId xmlns:a16="http://schemas.microsoft.com/office/drawing/2014/main" id="{E07641BF-4865-F811-2679-27E13E107160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24" name="Oval 723">
              <a:extLst>
                <a:ext uri="{FF2B5EF4-FFF2-40B4-BE49-F238E27FC236}">
                  <a16:creationId xmlns:a16="http://schemas.microsoft.com/office/drawing/2014/main" id="{5CA8D56C-8715-94C4-C050-2AE4C228A372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25" name="Oval 724">
              <a:extLst>
                <a:ext uri="{FF2B5EF4-FFF2-40B4-BE49-F238E27FC236}">
                  <a16:creationId xmlns:a16="http://schemas.microsoft.com/office/drawing/2014/main" id="{CA75BF92-3019-FD53-684B-6CDE0EAF9FDE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26" name="Oval 725">
              <a:extLst>
                <a:ext uri="{FF2B5EF4-FFF2-40B4-BE49-F238E27FC236}">
                  <a16:creationId xmlns:a16="http://schemas.microsoft.com/office/drawing/2014/main" id="{87AF3E39-3F72-A663-1290-71481A988A54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27" name="Oval 726">
              <a:extLst>
                <a:ext uri="{FF2B5EF4-FFF2-40B4-BE49-F238E27FC236}">
                  <a16:creationId xmlns:a16="http://schemas.microsoft.com/office/drawing/2014/main" id="{63D5E510-65F6-E057-6F99-2FB380AD9C0A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728" name="Group 727">
            <a:extLst>
              <a:ext uri="{FF2B5EF4-FFF2-40B4-BE49-F238E27FC236}">
                <a16:creationId xmlns:a16="http://schemas.microsoft.com/office/drawing/2014/main" id="{151D89A0-DD04-5E5A-9FEB-2E51DC7AA126}"/>
              </a:ext>
            </a:extLst>
          </p:cNvPr>
          <p:cNvGrpSpPr/>
          <p:nvPr/>
        </p:nvGrpSpPr>
        <p:grpSpPr>
          <a:xfrm rot="16200000">
            <a:off x="8287491" y="4437690"/>
            <a:ext cx="965524" cy="1004508"/>
            <a:chOff x="1762211" y="1732324"/>
            <a:chExt cx="965524" cy="1004508"/>
          </a:xfrm>
          <a:noFill/>
        </p:grpSpPr>
        <p:sp>
          <p:nvSpPr>
            <p:cNvPr id="729" name="Oval 728">
              <a:extLst>
                <a:ext uri="{FF2B5EF4-FFF2-40B4-BE49-F238E27FC236}">
                  <a16:creationId xmlns:a16="http://schemas.microsoft.com/office/drawing/2014/main" id="{36C3BA00-D05E-7CB1-AACB-BBFCFDE12046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19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30" name="Oval 729">
              <a:extLst>
                <a:ext uri="{FF2B5EF4-FFF2-40B4-BE49-F238E27FC236}">
                  <a16:creationId xmlns:a16="http://schemas.microsoft.com/office/drawing/2014/main" id="{DA9BC61E-81EC-3E61-66D2-157EDB560AB4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31" name="Oval 730">
              <a:extLst>
                <a:ext uri="{FF2B5EF4-FFF2-40B4-BE49-F238E27FC236}">
                  <a16:creationId xmlns:a16="http://schemas.microsoft.com/office/drawing/2014/main" id="{D5C62E71-3E3F-7FD3-9A62-A7D9DE8CCF39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32" name="Oval 731">
              <a:extLst>
                <a:ext uri="{FF2B5EF4-FFF2-40B4-BE49-F238E27FC236}">
                  <a16:creationId xmlns:a16="http://schemas.microsoft.com/office/drawing/2014/main" id="{60ECBBF5-A562-BA22-4DA9-3E783E6261D9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33" name="Oval 732">
              <a:extLst>
                <a:ext uri="{FF2B5EF4-FFF2-40B4-BE49-F238E27FC236}">
                  <a16:creationId xmlns:a16="http://schemas.microsoft.com/office/drawing/2014/main" id="{631044B8-216B-0090-ACD9-CDF0910287F5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34" name="Oval 733">
              <a:extLst>
                <a:ext uri="{FF2B5EF4-FFF2-40B4-BE49-F238E27FC236}">
                  <a16:creationId xmlns:a16="http://schemas.microsoft.com/office/drawing/2014/main" id="{B1088C3F-3E45-FD3D-0585-006CB6B6E873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35" name="Oval 734">
              <a:extLst>
                <a:ext uri="{FF2B5EF4-FFF2-40B4-BE49-F238E27FC236}">
                  <a16:creationId xmlns:a16="http://schemas.microsoft.com/office/drawing/2014/main" id="{E1C4FC2B-46A9-3BA8-A11E-FCCFD1E73500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36" name="Oval 735">
              <a:extLst>
                <a:ext uri="{FF2B5EF4-FFF2-40B4-BE49-F238E27FC236}">
                  <a16:creationId xmlns:a16="http://schemas.microsoft.com/office/drawing/2014/main" id="{3679A782-0179-7EC4-EBFC-B260F58D9D38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37" name="Oval 736">
              <a:extLst>
                <a:ext uri="{FF2B5EF4-FFF2-40B4-BE49-F238E27FC236}">
                  <a16:creationId xmlns:a16="http://schemas.microsoft.com/office/drawing/2014/main" id="{4EDB7262-011E-47E7-11A4-7816FF23E00B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38" name="Oval 737">
              <a:extLst>
                <a:ext uri="{FF2B5EF4-FFF2-40B4-BE49-F238E27FC236}">
                  <a16:creationId xmlns:a16="http://schemas.microsoft.com/office/drawing/2014/main" id="{E131364F-F037-1AAC-76F2-BD55762C5DFA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39" name="Oval 738">
              <a:extLst>
                <a:ext uri="{FF2B5EF4-FFF2-40B4-BE49-F238E27FC236}">
                  <a16:creationId xmlns:a16="http://schemas.microsoft.com/office/drawing/2014/main" id="{EBB21147-FD6F-7301-47E7-77B15B50EE97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740" name="Group 739">
            <a:extLst>
              <a:ext uri="{FF2B5EF4-FFF2-40B4-BE49-F238E27FC236}">
                <a16:creationId xmlns:a16="http://schemas.microsoft.com/office/drawing/2014/main" id="{2530EB3D-ED6B-BD8E-38EF-BE20B2DC144C}"/>
              </a:ext>
            </a:extLst>
          </p:cNvPr>
          <p:cNvGrpSpPr/>
          <p:nvPr/>
        </p:nvGrpSpPr>
        <p:grpSpPr>
          <a:xfrm rot="16200000">
            <a:off x="8292063" y="3195448"/>
            <a:ext cx="965524" cy="1004508"/>
            <a:chOff x="1762211" y="1732324"/>
            <a:chExt cx="965524" cy="1004508"/>
          </a:xfrm>
          <a:noFill/>
        </p:grpSpPr>
        <p:sp>
          <p:nvSpPr>
            <p:cNvPr id="741" name="Oval 740">
              <a:extLst>
                <a:ext uri="{FF2B5EF4-FFF2-40B4-BE49-F238E27FC236}">
                  <a16:creationId xmlns:a16="http://schemas.microsoft.com/office/drawing/2014/main" id="{BDA6DE93-DFF8-F9AD-E556-73BD8AA23F14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20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42" name="Oval 741">
              <a:extLst>
                <a:ext uri="{FF2B5EF4-FFF2-40B4-BE49-F238E27FC236}">
                  <a16:creationId xmlns:a16="http://schemas.microsoft.com/office/drawing/2014/main" id="{6DBF9E9F-D1DC-6864-637F-3F298081D54D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43" name="Oval 742">
              <a:extLst>
                <a:ext uri="{FF2B5EF4-FFF2-40B4-BE49-F238E27FC236}">
                  <a16:creationId xmlns:a16="http://schemas.microsoft.com/office/drawing/2014/main" id="{A3F4404B-61A0-380A-2C25-5C9F08500514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44" name="Oval 743">
              <a:extLst>
                <a:ext uri="{FF2B5EF4-FFF2-40B4-BE49-F238E27FC236}">
                  <a16:creationId xmlns:a16="http://schemas.microsoft.com/office/drawing/2014/main" id="{A415153C-F372-751E-EF75-778AB2B55942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45" name="Oval 744">
              <a:extLst>
                <a:ext uri="{FF2B5EF4-FFF2-40B4-BE49-F238E27FC236}">
                  <a16:creationId xmlns:a16="http://schemas.microsoft.com/office/drawing/2014/main" id="{E497E7AF-D457-8E01-E473-F20E94F5A8C0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46" name="Oval 745">
              <a:extLst>
                <a:ext uri="{FF2B5EF4-FFF2-40B4-BE49-F238E27FC236}">
                  <a16:creationId xmlns:a16="http://schemas.microsoft.com/office/drawing/2014/main" id="{E3B9DB23-498D-6419-BA94-189DCA69F596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47" name="Oval 746">
              <a:extLst>
                <a:ext uri="{FF2B5EF4-FFF2-40B4-BE49-F238E27FC236}">
                  <a16:creationId xmlns:a16="http://schemas.microsoft.com/office/drawing/2014/main" id="{46093D92-7B80-F6B3-00B6-6DE129DBDDE0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48" name="Oval 747">
              <a:extLst>
                <a:ext uri="{FF2B5EF4-FFF2-40B4-BE49-F238E27FC236}">
                  <a16:creationId xmlns:a16="http://schemas.microsoft.com/office/drawing/2014/main" id="{41C3E318-FC08-9AD7-B465-106822345E01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49" name="Oval 748">
              <a:extLst>
                <a:ext uri="{FF2B5EF4-FFF2-40B4-BE49-F238E27FC236}">
                  <a16:creationId xmlns:a16="http://schemas.microsoft.com/office/drawing/2014/main" id="{E2373376-41F0-BCF2-0A9E-07EAB6BE62DC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50" name="Oval 749">
              <a:extLst>
                <a:ext uri="{FF2B5EF4-FFF2-40B4-BE49-F238E27FC236}">
                  <a16:creationId xmlns:a16="http://schemas.microsoft.com/office/drawing/2014/main" id="{6C6BC1DA-5508-4247-B30E-E136BD060568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51" name="Oval 750">
              <a:extLst>
                <a:ext uri="{FF2B5EF4-FFF2-40B4-BE49-F238E27FC236}">
                  <a16:creationId xmlns:a16="http://schemas.microsoft.com/office/drawing/2014/main" id="{7C63CD3B-511E-E0C7-2DE5-8A9A78F04BFF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752" name="Group 751">
            <a:extLst>
              <a:ext uri="{FF2B5EF4-FFF2-40B4-BE49-F238E27FC236}">
                <a16:creationId xmlns:a16="http://schemas.microsoft.com/office/drawing/2014/main" id="{06002B78-8A54-7C96-55D2-37031F010770}"/>
              </a:ext>
            </a:extLst>
          </p:cNvPr>
          <p:cNvGrpSpPr/>
          <p:nvPr/>
        </p:nvGrpSpPr>
        <p:grpSpPr>
          <a:xfrm rot="16200000">
            <a:off x="8296635" y="1953206"/>
            <a:ext cx="965524" cy="1004508"/>
            <a:chOff x="1762211" y="1732324"/>
            <a:chExt cx="965524" cy="1004508"/>
          </a:xfrm>
          <a:noFill/>
        </p:grpSpPr>
        <p:sp>
          <p:nvSpPr>
            <p:cNvPr id="753" name="Oval 752">
              <a:extLst>
                <a:ext uri="{FF2B5EF4-FFF2-40B4-BE49-F238E27FC236}">
                  <a16:creationId xmlns:a16="http://schemas.microsoft.com/office/drawing/2014/main" id="{A3981604-4337-FB23-28B0-1916038AB7A3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  <a:p>
              <a:pPr algn="ctr"/>
              <a:br>
                <a:rPr lang="en-GB" sz="900">
                  <a:solidFill>
                    <a:schemeClr val="tx1"/>
                  </a:solidFill>
                </a:rPr>
              </a:br>
              <a:r>
                <a:rPr lang="en-GB" sz="90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>
                  <a:solidFill>
                    <a:schemeClr val="tx1"/>
                  </a:solidFill>
                </a:rPr>
                <a:t>21</a:t>
              </a:r>
              <a:br>
                <a:rPr lang="en-GB" sz="1000">
                  <a:solidFill>
                    <a:schemeClr val="tx1"/>
                  </a:solidFill>
                </a:rPr>
              </a:br>
              <a:endParaRPr lang="en-GB" sz="900">
                <a:solidFill>
                  <a:schemeClr val="tx1"/>
                </a:solidFill>
              </a:endParaRPr>
            </a:p>
            <a:p>
              <a:pPr algn="ctr"/>
              <a:r>
                <a:rPr lang="en-GB" sz="105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54" name="Oval 753">
              <a:extLst>
                <a:ext uri="{FF2B5EF4-FFF2-40B4-BE49-F238E27FC236}">
                  <a16:creationId xmlns:a16="http://schemas.microsoft.com/office/drawing/2014/main" id="{F8E3EF4B-DCDF-5862-8B85-B985D0F4B1D7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B62CBFC8-6662-112E-0D5C-41053FDE082F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56" name="Oval 755">
              <a:extLst>
                <a:ext uri="{FF2B5EF4-FFF2-40B4-BE49-F238E27FC236}">
                  <a16:creationId xmlns:a16="http://schemas.microsoft.com/office/drawing/2014/main" id="{2EFA5E3B-5929-6D7D-722A-0E135685C61A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7F73B900-236B-878D-86C4-1E2504792483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58" name="Oval 757">
              <a:extLst>
                <a:ext uri="{FF2B5EF4-FFF2-40B4-BE49-F238E27FC236}">
                  <a16:creationId xmlns:a16="http://schemas.microsoft.com/office/drawing/2014/main" id="{DA671BE1-63FF-EA68-15DA-DF70B0D6BA62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59" name="Oval 758">
              <a:extLst>
                <a:ext uri="{FF2B5EF4-FFF2-40B4-BE49-F238E27FC236}">
                  <a16:creationId xmlns:a16="http://schemas.microsoft.com/office/drawing/2014/main" id="{2D048C02-9FF3-2430-A3E0-7E43E4131E79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60" name="Oval 759">
              <a:extLst>
                <a:ext uri="{FF2B5EF4-FFF2-40B4-BE49-F238E27FC236}">
                  <a16:creationId xmlns:a16="http://schemas.microsoft.com/office/drawing/2014/main" id="{8F3636EF-7404-CE47-2FD2-40416E679BE5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61" name="Oval 760">
              <a:extLst>
                <a:ext uri="{FF2B5EF4-FFF2-40B4-BE49-F238E27FC236}">
                  <a16:creationId xmlns:a16="http://schemas.microsoft.com/office/drawing/2014/main" id="{D8B0827F-8517-1A6C-C9A1-439F55F619BE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62" name="Oval 761">
              <a:extLst>
                <a:ext uri="{FF2B5EF4-FFF2-40B4-BE49-F238E27FC236}">
                  <a16:creationId xmlns:a16="http://schemas.microsoft.com/office/drawing/2014/main" id="{5FCBE28D-D6A6-5030-9918-B64A8997E1FC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3" name="Oval 762">
              <a:extLst>
                <a:ext uri="{FF2B5EF4-FFF2-40B4-BE49-F238E27FC236}">
                  <a16:creationId xmlns:a16="http://schemas.microsoft.com/office/drawing/2014/main" id="{18CE0740-36D9-B081-900B-3A532F835004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764" name="Group 763">
            <a:extLst>
              <a:ext uri="{FF2B5EF4-FFF2-40B4-BE49-F238E27FC236}">
                <a16:creationId xmlns:a16="http://schemas.microsoft.com/office/drawing/2014/main" id="{CEDE2B65-8512-BA7F-6636-850929A26A4F}"/>
              </a:ext>
            </a:extLst>
          </p:cNvPr>
          <p:cNvGrpSpPr/>
          <p:nvPr/>
        </p:nvGrpSpPr>
        <p:grpSpPr>
          <a:xfrm rot="16200000">
            <a:off x="5838190" y="4413673"/>
            <a:ext cx="965524" cy="1004508"/>
            <a:chOff x="1762211" y="1732324"/>
            <a:chExt cx="965524" cy="1004508"/>
          </a:xfrm>
          <a:noFill/>
        </p:grpSpPr>
        <p:sp>
          <p:nvSpPr>
            <p:cNvPr id="765" name="Oval 764">
              <a:extLst>
                <a:ext uri="{FF2B5EF4-FFF2-40B4-BE49-F238E27FC236}">
                  <a16:creationId xmlns:a16="http://schemas.microsoft.com/office/drawing/2014/main" id="{E4F3967D-F947-5485-1C95-71330BDC6393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br>
                <a:rPr lang="en-GB" sz="900" dirty="0">
                  <a:solidFill>
                    <a:schemeClr val="tx1"/>
                  </a:solidFill>
                </a:rPr>
              </a:br>
              <a:r>
                <a:rPr lang="en-GB" sz="900" dirty="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12</a:t>
              </a:r>
              <a:br>
                <a:rPr lang="en-GB" sz="1000" dirty="0">
                  <a:solidFill>
                    <a:schemeClr val="tx1"/>
                  </a:solidFill>
                </a:rPr>
              </a:br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105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66" name="Oval 765">
              <a:extLst>
                <a:ext uri="{FF2B5EF4-FFF2-40B4-BE49-F238E27FC236}">
                  <a16:creationId xmlns:a16="http://schemas.microsoft.com/office/drawing/2014/main" id="{7D743E71-487D-75C1-AE2D-9B5AB56E09FD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67" name="Oval 766">
              <a:extLst>
                <a:ext uri="{FF2B5EF4-FFF2-40B4-BE49-F238E27FC236}">
                  <a16:creationId xmlns:a16="http://schemas.microsoft.com/office/drawing/2014/main" id="{951E0B10-58AD-DD47-577C-E725DA9C51E6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68" name="Oval 767">
              <a:extLst>
                <a:ext uri="{FF2B5EF4-FFF2-40B4-BE49-F238E27FC236}">
                  <a16:creationId xmlns:a16="http://schemas.microsoft.com/office/drawing/2014/main" id="{B70222E3-27FD-5A08-D686-F8076B171A88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69" name="Oval 768">
              <a:extLst>
                <a:ext uri="{FF2B5EF4-FFF2-40B4-BE49-F238E27FC236}">
                  <a16:creationId xmlns:a16="http://schemas.microsoft.com/office/drawing/2014/main" id="{F3917BA8-B777-E586-D523-6F82DA7DC903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70" name="Oval 769">
              <a:extLst>
                <a:ext uri="{FF2B5EF4-FFF2-40B4-BE49-F238E27FC236}">
                  <a16:creationId xmlns:a16="http://schemas.microsoft.com/office/drawing/2014/main" id="{E96F66F3-B763-D808-8B8C-32D203CE702E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1" name="Oval 770">
              <a:extLst>
                <a:ext uri="{FF2B5EF4-FFF2-40B4-BE49-F238E27FC236}">
                  <a16:creationId xmlns:a16="http://schemas.microsoft.com/office/drawing/2014/main" id="{E0D935F1-F232-47C4-9CA0-715A861C9B5B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72" name="Oval 771">
              <a:extLst>
                <a:ext uri="{FF2B5EF4-FFF2-40B4-BE49-F238E27FC236}">
                  <a16:creationId xmlns:a16="http://schemas.microsoft.com/office/drawing/2014/main" id="{2CF0E0AF-51FA-BD64-E249-93E02E8BA824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73" name="Oval 772">
              <a:extLst>
                <a:ext uri="{FF2B5EF4-FFF2-40B4-BE49-F238E27FC236}">
                  <a16:creationId xmlns:a16="http://schemas.microsoft.com/office/drawing/2014/main" id="{05507A31-0317-3E0D-644B-AF215718D586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74" name="Oval 773">
              <a:extLst>
                <a:ext uri="{FF2B5EF4-FFF2-40B4-BE49-F238E27FC236}">
                  <a16:creationId xmlns:a16="http://schemas.microsoft.com/office/drawing/2014/main" id="{DC1B35E1-AA15-9BEE-CF89-FB3455767790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75" name="Oval 774">
              <a:extLst>
                <a:ext uri="{FF2B5EF4-FFF2-40B4-BE49-F238E27FC236}">
                  <a16:creationId xmlns:a16="http://schemas.microsoft.com/office/drawing/2014/main" id="{DABC8806-2BA7-E310-138B-A8E78A06144F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776" name="Group 775">
            <a:extLst>
              <a:ext uri="{FF2B5EF4-FFF2-40B4-BE49-F238E27FC236}">
                <a16:creationId xmlns:a16="http://schemas.microsoft.com/office/drawing/2014/main" id="{9EE5CF11-200F-B76A-31B0-5E6554CA3FB3}"/>
              </a:ext>
            </a:extLst>
          </p:cNvPr>
          <p:cNvGrpSpPr/>
          <p:nvPr/>
        </p:nvGrpSpPr>
        <p:grpSpPr>
          <a:xfrm rot="16200000">
            <a:off x="5810504" y="3195448"/>
            <a:ext cx="965524" cy="1004508"/>
            <a:chOff x="1762211" y="1732324"/>
            <a:chExt cx="965524" cy="1004508"/>
          </a:xfrm>
          <a:solidFill>
            <a:srgbClr val="FFFF00"/>
          </a:solidFill>
        </p:grpSpPr>
        <p:sp>
          <p:nvSpPr>
            <p:cNvPr id="777" name="Oval 776">
              <a:extLst>
                <a:ext uri="{FF2B5EF4-FFF2-40B4-BE49-F238E27FC236}">
                  <a16:creationId xmlns:a16="http://schemas.microsoft.com/office/drawing/2014/main" id="{8F25132E-8F6A-0967-0A69-5EC09E47347D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br>
                <a:rPr lang="en-GB" sz="900" dirty="0">
                  <a:solidFill>
                    <a:schemeClr val="tx1"/>
                  </a:solidFill>
                </a:rPr>
              </a:br>
              <a:r>
                <a:rPr lang="en-GB" sz="900" dirty="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13 </a:t>
              </a:r>
              <a:r>
                <a:rPr lang="en-GB" sz="900" dirty="0" err="1">
                  <a:solidFill>
                    <a:schemeClr val="tx1"/>
                  </a:solidFill>
                </a:rPr>
                <a:t>Syensqo</a:t>
              </a:r>
              <a:br>
                <a:rPr lang="en-GB" sz="1000" dirty="0">
                  <a:solidFill>
                    <a:schemeClr val="tx1"/>
                  </a:solidFill>
                </a:rPr>
              </a:br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105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78" name="Oval 777">
              <a:extLst>
                <a:ext uri="{FF2B5EF4-FFF2-40B4-BE49-F238E27FC236}">
                  <a16:creationId xmlns:a16="http://schemas.microsoft.com/office/drawing/2014/main" id="{28945635-7810-05FE-9DBF-E5E817240551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79" name="Oval 778">
              <a:extLst>
                <a:ext uri="{FF2B5EF4-FFF2-40B4-BE49-F238E27FC236}">
                  <a16:creationId xmlns:a16="http://schemas.microsoft.com/office/drawing/2014/main" id="{0C25FFBE-5591-7740-AC2B-96996F1CEBE9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80" name="Oval 779">
              <a:extLst>
                <a:ext uri="{FF2B5EF4-FFF2-40B4-BE49-F238E27FC236}">
                  <a16:creationId xmlns:a16="http://schemas.microsoft.com/office/drawing/2014/main" id="{DC7000B7-B5C4-7D2F-8719-C0D35FC4F27D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81" name="Oval 780">
              <a:extLst>
                <a:ext uri="{FF2B5EF4-FFF2-40B4-BE49-F238E27FC236}">
                  <a16:creationId xmlns:a16="http://schemas.microsoft.com/office/drawing/2014/main" id="{B56DA8F7-8897-CAF0-15D4-E40267A48CD0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82" name="Oval 781">
              <a:extLst>
                <a:ext uri="{FF2B5EF4-FFF2-40B4-BE49-F238E27FC236}">
                  <a16:creationId xmlns:a16="http://schemas.microsoft.com/office/drawing/2014/main" id="{2938CC92-3E68-1D3E-2C76-605358CAAE72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83" name="Oval 782">
              <a:extLst>
                <a:ext uri="{FF2B5EF4-FFF2-40B4-BE49-F238E27FC236}">
                  <a16:creationId xmlns:a16="http://schemas.microsoft.com/office/drawing/2014/main" id="{30DF4D46-BDDE-B2E6-129B-BB5BDD9AB55E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84" name="Oval 783">
              <a:extLst>
                <a:ext uri="{FF2B5EF4-FFF2-40B4-BE49-F238E27FC236}">
                  <a16:creationId xmlns:a16="http://schemas.microsoft.com/office/drawing/2014/main" id="{13F8D626-FEBE-7DCC-E2D1-E02D79AD0E69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85" name="Oval 784">
              <a:extLst>
                <a:ext uri="{FF2B5EF4-FFF2-40B4-BE49-F238E27FC236}">
                  <a16:creationId xmlns:a16="http://schemas.microsoft.com/office/drawing/2014/main" id="{3BF8B040-9775-6E68-2659-90B99FE603DB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86" name="Oval 785">
              <a:extLst>
                <a:ext uri="{FF2B5EF4-FFF2-40B4-BE49-F238E27FC236}">
                  <a16:creationId xmlns:a16="http://schemas.microsoft.com/office/drawing/2014/main" id="{EA9BE93E-D97D-46A5-D1E8-261B74175017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87" name="Oval 786">
              <a:extLst>
                <a:ext uri="{FF2B5EF4-FFF2-40B4-BE49-F238E27FC236}">
                  <a16:creationId xmlns:a16="http://schemas.microsoft.com/office/drawing/2014/main" id="{C1B25891-046A-F498-7D47-A688B56EBCAC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788" name="Group 787">
            <a:extLst>
              <a:ext uri="{FF2B5EF4-FFF2-40B4-BE49-F238E27FC236}">
                <a16:creationId xmlns:a16="http://schemas.microsoft.com/office/drawing/2014/main" id="{A02AC6A9-D946-984D-870C-CD59406A33CB}"/>
              </a:ext>
            </a:extLst>
          </p:cNvPr>
          <p:cNvGrpSpPr/>
          <p:nvPr/>
        </p:nvGrpSpPr>
        <p:grpSpPr>
          <a:xfrm rot="16200000">
            <a:off x="5815076" y="1953206"/>
            <a:ext cx="965524" cy="1004508"/>
            <a:chOff x="1762211" y="1732324"/>
            <a:chExt cx="965524" cy="1004508"/>
          </a:xfrm>
          <a:noFill/>
        </p:grpSpPr>
        <p:sp>
          <p:nvSpPr>
            <p:cNvPr id="789" name="Oval 788">
              <a:extLst>
                <a:ext uri="{FF2B5EF4-FFF2-40B4-BE49-F238E27FC236}">
                  <a16:creationId xmlns:a16="http://schemas.microsoft.com/office/drawing/2014/main" id="{5F364ED7-74F9-DE18-70D4-B0BAFAD5A411}"/>
                </a:ext>
              </a:extLst>
            </p:cNvPr>
            <p:cNvSpPr/>
            <p:nvPr/>
          </p:nvSpPr>
          <p:spPr>
            <a:xfrm rot="5400000">
              <a:off x="1913003" y="1906062"/>
              <a:ext cx="657032" cy="6570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br>
                <a:rPr lang="en-GB" sz="900" dirty="0">
                  <a:solidFill>
                    <a:schemeClr val="tx1"/>
                  </a:solidFill>
                </a:rPr>
              </a:br>
              <a:r>
                <a:rPr lang="en-GB" sz="900" dirty="0">
                  <a:solidFill>
                    <a:schemeClr val="tx1"/>
                  </a:solidFill>
                </a:rPr>
                <a:t>Table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14</a:t>
              </a:r>
              <a:br>
                <a:rPr lang="en-GB" sz="1000" dirty="0">
                  <a:solidFill>
                    <a:schemeClr val="tx1"/>
                  </a:solidFill>
                </a:rPr>
              </a:br>
              <a:endParaRPr lang="en-GB" sz="9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105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90" name="Oval 789">
              <a:extLst>
                <a:ext uri="{FF2B5EF4-FFF2-40B4-BE49-F238E27FC236}">
                  <a16:creationId xmlns:a16="http://schemas.microsoft.com/office/drawing/2014/main" id="{45300618-4CF9-A520-EF1E-0E24E44F6027}"/>
                </a:ext>
              </a:extLst>
            </p:cNvPr>
            <p:cNvSpPr/>
            <p:nvPr/>
          </p:nvSpPr>
          <p:spPr>
            <a:xfrm rot="5400000">
              <a:off x="2154902" y="2563094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91" name="Oval 790">
              <a:extLst>
                <a:ext uri="{FF2B5EF4-FFF2-40B4-BE49-F238E27FC236}">
                  <a16:creationId xmlns:a16="http://schemas.microsoft.com/office/drawing/2014/main" id="{EF053245-632B-A5AD-AFD9-7A4C93D2D98A}"/>
                </a:ext>
              </a:extLst>
            </p:cNvPr>
            <p:cNvSpPr/>
            <p:nvPr/>
          </p:nvSpPr>
          <p:spPr>
            <a:xfrm rot="5400000">
              <a:off x="2154902" y="173182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92" name="Oval 791">
              <a:extLst>
                <a:ext uri="{FF2B5EF4-FFF2-40B4-BE49-F238E27FC236}">
                  <a16:creationId xmlns:a16="http://schemas.microsoft.com/office/drawing/2014/main" id="{2F89706C-0A1C-E6B3-70AD-BEB7D245DE44}"/>
                </a:ext>
              </a:extLst>
            </p:cNvPr>
            <p:cNvSpPr/>
            <p:nvPr/>
          </p:nvSpPr>
          <p:spPr>
            <a:xfrm rot="5400000">
              <a:off x="1917995" y="2485491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93" name="Oval 792">
              <a:extLst>
                <a:ext uri="{FF2B5EF4-FFF2-40B4-BE49-F238E27FC236}">
                  <a16:creationId xmlns:a16="http://schemas.microsoft.com/office/drawing/2014/main" id="{5AD7FC48-4746-2C7B-F008-835BAFD32F40}"/>
                </a:ext>
              </a:extLst>
            </p:cNvPr>
            <p:cNvSpPr/>
            <p:nvPr/>
          </p:nvSpPr>
          <p:spPr>
            <a:xfrm rot="5400000">
              <a:off x="1762714" y="228132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DF6F362E-E31B-1B3B-E1CB-D0FAA345C1CC}"/>
                </a:ext>
              </a:extLst>
            </p:cNvPr>
            <p:cNvSpPr/>
            <p:nvPr/>
          </p:nvSpPr>
          <p:spPr>
            <a:xfrm rot="5400000">
              <a:off x="1762714" y="200376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95" name="Oval 794">
              <a:extLst>
                <a:ext uri="{FF2B5EF4-FFF2-40B4-BE49-F238E27FC236}">
                  <a16:creationId xmlns:a16="http://schemas.microsoft.com/office/drawing/2014/main" id="{4332279B-5163-737A-8252-86EEA5642CEB}"/>
                </a:ext>
              </a:extLst>
            </p:cNvPr>
            <p:cNvSpPr/>
            <p:nvPr/>
          </p:nvSpPr>
          <p:spPr>
            <a:xfrm rot="5400000">
              <a:off x="1903944" y="1798235"/>
              <a:ext cx="181371" cy="173236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96" name="Oval 795">
              <a:extLst>
                <a:ext uri="{FF2B5EF4-FFF2-40B4-BE49-F238E27FC236}">
                  <a16:creationId xmlns:a16="http://schemas.microsoft.com/office/drawing/2014/main" id="{66ACB953-F2E7-42D8-7787-946115BF0577}"/>
                </a:ext>
              </a:extLst>
            </p:cNvPr>
            <p:cNvSpPr/>
            <p:nvPr/>
          </p:nvSpPr>
          <p:spPr>
            <a:xfrm rot="5400000">
              <a:off x="2391808" y="1802208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97" name="Oval 796">
              <a:extLst>
                <a:ext uri="{FF2B5EF4-FFF2-40B4-BE49-F238E27FC236}">
                  <a16:creationId xmlns:a16="http://schemas.microsoft.com/office/drawing/2014/main" id="{0E9DF22F-7A9E-02D7-9A77-5999B8DE471F}"/>
                </a:ext>
              </a:extLst>
            </p:cNvPr>
            <p:cNvSpPr/>
            <p:nvPr/>
          </p:nvSpPr>
          <p:spPr>
            <a:xfrm rot="5400000">
              <a:off x="2553996" y="2006799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98" name="Oval 797">
              <a:extLst>
                <a:ext uri="{FF2B5EF4-FFF2-40B4-BE49-F238E27FC236}">
                  <a16:creationId xmlns:a16="http://schemas.microsoft.com/office/drawing/2014/main" id="{6A606823-C8C2-0155-60A0-B66D5696A47E}"/>
                </a:ext>
              </a:extLst>
            </p:cNvPr>
            <p:cNvSpPr/>
            <p:nvPr/>
          </p:nvSpPr>
          <p:spPr>
            <a:xfrm rot="5400000">
              <a:off x="2553996" y="2285550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99" name="Oval 798">
              <a:extLst>
                <a:ext uri="{FF2B5EF4-FFF2-40B4-BE49-F238E27FC236}">
                  <a16:creationId xmlns:a16="http://schemas.microsoft.com/office/drawing/2014/main" id="{4FB75FD1-B4EA-A108-414A-EEB59080B952}"/>
                </a:ext>
              </a:extLst>
            </p:cNvPr>
            <p:cNvSpPr/>
            <p:nvPr/>
          </p:nvSpPr>
          <p:spPr>
            <a:xfrm rot="5400000">
              <a:off x="2401793" y="2491175"/>
              <a:ext cx="173235" cy="1742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129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559125-9E87-D304-7B78-371525C84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1" y="265280"/>
            <a:ext cx="3258771" cy="649120"/>
          </a:xfrm>
          <a:prstGeom prst="rect">
            <a:avLst/>
          </a:prstGeom>
        </p:spPr>
      </p:pic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4F683E3A-FE23-A1C0-70E0-291FE7B05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083514"/>
              </p:ext>
            </p:extLst>
          </p:nvPr>
        </p:nvGraphicFramePr>
        <p:xfrm>
          <a:off x="320842" y="3832860"/>
          <a:ext cx="5442370" cy="27726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5201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88708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3 - Sponsors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Nicki Kay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err="1"/>
                        <a:t>Zund</a:t>
                      </a:r>
                      <a:r>
                        <a:rPr lang="en-GB" sz="1050"/>
                        <a:t> UK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58035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tba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err="1"/>
                        <a:t>Zund</a:t>
                      </a:r>
                      <a:r>
                        <a:rPr lang="en-GB" sz="1050"/>
                        <a:t> UK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Edward Sell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Pegbox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Edward Sell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Pegbox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476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Diane Alexander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Composites 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Claire Whysall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Composites 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Samuel Collicott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Marshall Slingsby Advanced Composites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Samuel Collicott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Marshall Slingsby Advanced Composites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Dean Ashworth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Zund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UK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sp>
        <p:nvSpPr>
          <p:cNvPr id="2" name="Subtitle 2">
            <a:extLst>
              <a:ext uri="{FF2B5EF4-FFF2-40B4-BE49-F238E27FC236}">
                <a16:creationId xmlns:a16="http://schemas.microsoft.com/office/drawing/2014/main" id="{B653FBB8-3F46-DF5C-54EA-71958184F213}"/>
              </a:ext>
            </a:extLst>
          </p:cNvPr>
          <p:cNvSpPr txBox="1">
            <a:spLocks/>
          </p:cNvSpPr>
          <p:nvPr/>
        </p:nvSpPr>
        <p:spPr>
          <a:xfrm>
            <a:off x="4118006" y="265280"/>
            <a:ext cx="7759248" cy="649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600" b="1"/>
              <a:t>Awards Dinner 2024 | Table Plan</a:t>
            </a:r>
          </a:p>
          <a:p>
            <a:pPr marL="0" indent="0" algn="r">
              <a:buNone/>
            </a:pPr>
            <a:r>
              <a:rPr lang="en-GB" sz="1600"/>
              <a:t>30</a:t>
            </a:r>
            <a:r>
              <a:rPr lang="en-GB" sz="1600" baseline="30000"/>
              <a:t>th</a:t>
            </a:r>
            <a:r>
              <a:rPr lang="en-GB" sz="1600"/>
              <a:t> October 2024, Imperial Suite, National Motorcycle Museum, Birmingham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E0E714C-C18E-871F-05EC-E7FD5B643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964169"/>
              </p:ext>
            </p:extLst>
          </p:nvPr>
        </p:nvGraphicFramePr>
        <p:xfrm>
          <a:off x="320843" y="977473"/>
          <a:ext cx="5442370" cy="278863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8216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7414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6740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 dirty="0"/>
                        <a:t>Table 1 – Reserved / SPONSORS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740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EB37C0C5-1DEC-80A2-C015-FC712B65E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369346"/>
              </p:ext>
            </p:extLst>
          </p:nvPr>
        </p:nvGraphicFramePr>
        <p:xfrm>
          <a:off x="6428788" y="99060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 dirty="0"/>
                        <a:t>Table 2  - Composites UK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Alan Banks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Ford Motor Company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David Bailey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Composites UK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16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177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Sue Halliwell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Composites UK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DD2D1521-0148-F893-85D2-B5CC13774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776846"/>
              </p:ext>
            </p:extLst>
          </p:nvPr>
        </p:nvGraphicFramePr>
        <p:xfrm>
          <a:off x="6428788" y="382666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 dirty="0"/>
                        <a:t>Table 4 – Advanced Engineering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Simon Farnfield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err="1"/>
                        <a:t>Easyfairs</a:t>
                      </a:r>
                      <a:endParaRPr lang="en-GB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93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559125-9E87-D304-7B78-371525C84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1" y="265280"/>
            <a:ext cx="3258771" cy="649120"/>
          </a:xfrm>
          <a:prstGeom prst="rect">
            <a:avLst/>
          </a:prstGeom>
        </p:spPr>
      </p:pic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4F683E3A-FE23-A1C0-70E0-291FE7B05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653719"/>
              </p:ext>
            </p:extLst>
          </p:nvPr>
        </p:nvGraphicFramePr>
        <p:xfrm>
          <a:off x="320842" y="383286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7 -   B&amp;M Longworth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08460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Jen Hill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B&amp;M Longworth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18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6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4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sp>
        <p:nvSpPr>
          <p:cNvPr id="2" name="Subtitle 2">
            <a:extLst>
              <a:ext uri="{FF2B5EF4-FFF2-40B4-BE49-F238E27FC236}">
                <a16:creationId xmlns:a16="http://schemas.microsoft.com/office/drawing/2014/main" id="{B653FBB8-3F46-DF5C-54EA-71958184F213}"/>
              </a:ext>
            </a:extLst>
          </p:cNvPr>
          <p:cNvSpPr txBox="1">
            <a:spLocks/>
          </p:cNvSpPr>
          <p:nvPr/>
        </p:nvSpPr>
        <p:spPr>
          <a:xfrm>
            <a:off x="4118006" y="265280"/>
            <a:ext cx="7759248" cy="649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600" b="1"/>
              <a:t>Awards Dinner 2024 | Table Plan</a:t>
            </a:r>
          </a:p>
          <a:p>
            <a:pPr marL="0" indent="0" algn="r">
              <a:buNone/>
            </a:pPr>
            <a:r>
              <a:rPr lang="en-GB" sz="1600"/>
              <a:t>30</a:t>
            </a:r>
            <a:r>
              <a:rPr lang="en-GB" sz="1600" baseline="30000"/>
              <a:t>th</a:t>
            </a:r>
            <a:r>
              <a:rPr lang="en-GB" sz="1600"/>
              <a:t> October 2024, Imperial Suite, National Motorcycle Museum, Birmingham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E0E714C-C18E-871F-05EC-E7FD5B643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574835"/>
              </p:ext>
            </p:extLst>
          </p:nvPr>
        </p:nvGraphicFramePr>
        <p:xfrm>
          <a:off x="320842" y="99060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5 - AMRC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Clara Frias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AMRC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EB37C0C5-1DEC-80A2-C015-FC712B65E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30858"/>
              </p:ext>
            </p:extLst>
          </p:nvPr>
        </p:nvGraphicFramePr>
        <p:xfrm>
          <a:off x="6428788" y="983673"/>
          <a:ext cx="5442370" cy="28200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 dirty="0"/>
                        <a:t>Table 6 - AMRC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157981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Clara Frias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AMRC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64329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292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DD2D1521-0148-F893-85D2-B5CC13774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72820"/>
              </p:ext>
            </p:extLst>
          </p:nvPr>
        </p:nvGraphicFramePr>
        <p:xfrm>
          <a:off x="6428788" y="382666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 dirty="0"/>
                        <a:t>Table 8 – RESERVED / Fluency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69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559125-9E87-D304-7B78-371525C84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67" y="259080"/>
            <a:ext cx="3258771" cy="649120"/>
          </a:xfrm>
          <a:prstGeom prst="rect">
            <a:avLst/>
          </a:prstGeom>
        </p:spPr>
      </p:pic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4F683E3A-FE23-A1C0-70E0-291FE7B05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13890"/>
              </p:ext>
            </p:extLst>
          </p:nvPr>
        </p:nvGraphicFramePr>
        <p:xfrm>
          <a:off x="320842" y="383286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 dirty="0"/>
                        <a:t>Table 11 – Cygnet Texkimp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Luke Vardy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Cygnet Texkimp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sp>
        <p:nvSpPr>
          <p:cNvPr id="2" name="Subtitle 2">
            <a:extLst>
              <a:ext uri="{FF2B5EF4-FFF2-40B4-BE49-F238E27FC236}">
                <a16:creationId xmlns:a16="http://schemas.microsoft.com/office/drawing/2014/main" id="{B653FBB8-3F46-DF5C-54EA-71958184F213}"/>
              </a:ext>
            </a:extLst>
          </p:cNvPr>
          <p:cNvSpPr txBox="1">
            <a:spLocks/>
          </p:cNvSpPr>
          <p:nvPr/>
        </p:nvSpPr>
        <p:spPr>
          <a:xfrm>
            <a:off x="4118006" y="265280"/>
            <a:ext cx="7759248" cy="649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600" b="1" dirty="0"/>
              <a:t>Awards Dinner 2024 | Table Plan</a:t>
            </a:r>
          </a:p>
          <a:p>
            <a:pPr marL="0" indent="0" algn="r">
              <a:buNone/>
            </a:pPr>
            <a:r>
              <a:rPr lang="en-GB" sz="1600" dirty="0"/>
              <a:t>30</a:t>
            </a:r>
            <a:r>
              <a:rPr lang="en-GB" sz="1600" baseline="30000" dirty="0"/>
              <a:t>th</a:t>
            </a:r>
            <a:r>
              <a:rPr lang="en-GB" sz="1600" dirty="0"/>
              <a:t> October 2024, Imperial Suite, National Motorcycle Museum, Birmingham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E0E714C-C18E-871F-05EC-E7FD5B643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041626"/>
              </p:ext>
            </p:extLst>
          </p:nvPr>
        </p:nvGraphicFramePr>
        <p:xfrm>
          <a:off x="320842" y="99060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3485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278811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 dirty="0"/>
                        <a:t>Table 9 – NCC x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Faye Smith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Avalon Consultancy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NCC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NCC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NCC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NCC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Paul Hogg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Avalon Consultancy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EB37C0C5-1DEC-80A2-C015-FC712B65E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55112"/>
              </p:ext>
            </p:extLst>
          </p:nvPr>
        </p:nvGraphicFramePr>
        <p:xfrm>
          <a:off x="6428788" y="99060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 dirty="0"/>
                        <a:t>Table 10 – NCC x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NCC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NCC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NCC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NCC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DD2D1521-0148-F893-85D2-B5CC13774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536758"/>
              </p:ext>
            </p:extLst>
          </p:nvPr>
        </p:nvGraphicFramePr>
        <p:xfrm>
          <a:off x="6428788" y="382666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37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559125-9E87-D304-7B78-371525C84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1" y="265280"/>
            <a:ext cx="3258771" cy="649120"/>
          </a:xfrm>
          <a:prstGeom prst="rect">
            <a:avLst/>
          </a:prstGeom>
        </p:spPr>
      </p:pic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4F683E3A-FE23-A1C0-70E0-291FE7B05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476641"/>
              </p:ext>
            </p:extLst>
          </p:nvPr>
        </p:nvGraphicFramePr>
        <p:xfrm>
          <a:off x="320842" y="383286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sp>
        <p:nvSpPr>
          <p:cNvPr id="2" name="Subtitle 2">
            <a:extLst>
              <a:ext uri="{FF2B5EF4-FFF2-40B4-BE49-F238E27FC236}">
                <a16:creationId xmlns:a16="http://schemas.microsoft.com/office/drawing/2014/main" id="{B653FBB8-3F46-DF5C-54EA-71958184F213}"/>
              </a:ext>
            </a:extLst>
          </p:cNvPr>
          <p:cNvSpPr txBox="1">
            <a:spLocks/>
          </p:cNvSpPr>
          <p:nvPr/>
        </p:nvSpPr>
        <p:spPr>
          <a:xfrm>
            <a:off x="4118006" y="265280"/>
            <a:ext cx="7759248" cy="649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600" b="1"/>
              <a:t>Awards Dinner 2024 | Table Plan</a:t>
            </a:r>
          </a:p>
          <a:p>
            <a:pPr marL="0" indent="0" algn="r">
              <a:buNone/>
            </a:pPr>
            <a:r>
              <a:rPr lang="en-GB" sz="1600"/>
              <a:t>30</a:t>
            </a:r>
            <a:r>
              <a:rPr lang="en-GB" sz="1600" baseline="30000"/>
              <a:t>th</a:t>
            </a:r>
            <a:r>
              <a:rPr lang="en-GB" sz="1600"/>
              <a:t> October 2024, Imperial Suite, National Motorcycle Museum, Birmingham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E0E714C-C18E-871F-05EC-E7FD5B643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167056"/>
              </p:ext>
            </p:extLst>
          </p:nvPr>
        </p:nvGraphicFramePr>
        <p:xfrm>
          <a:off x="320842" y="99060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 dirty="0"/>
                        <a:t>Table 13 – </a:t>
                      </a:r>
                      <a:r>
                        <a:rPr lang="en-GB" sz="1050" dirty="0" err="1"/>
                        <a:t>Syensqo</a:t>
                      </a:r>
                      <a:r>
                        <a:rPr lang="en-GB" sz="1050" dirty="0"/>
                        <a:t> Composite Materials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Jed Richter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err="1"/>
                        <a:t>Syensqo</a:t>
                      </a:r>
                      <a:r>
                        <a:rPr lang="en-GB" sz="1050" dirty="0"/>
                        <a:t> Composite Materials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Tba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Syensqo Composite Materials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Syensqo Composite Materials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Syensqo Composite Materials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Syensqo Composite Materials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Syensqo Composite Materials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Syensqo Composite Materials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Syensqo Composite Materials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Syensqo Composite Materials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Syensqo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Composite Materials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EB37C0C5-1DEC-80A2-C015-FC712B65E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913773"/>
              </p:ext>
            </p:extLst>
          </p:nvPr>
        </p:nvGraphicFramePr>
        <p:xfrm>
          <a:off x="6428788" y="99060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14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DD2D1521-0148-F893-85D2-B5CC13774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45196"/>
              </p:ext>
            </p:extLst>
          </p:nvPr>
        </p:nvGraphicFramePr>
        <p:xfrm>
          <a:off x="6428788" y="382666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16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59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559125-9E87-D304-7B78-371525C84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1" y="265280"/>
            <a:ext cx="3258771" cy="649120"/>
          </a:xfrm>
          <a:prstGeom prst="rect">
            <a:avLst/>
          </a:prstGeom>
        </p:spPr>
      </p:pic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4F683E3A-FE23-A1C0-70E0-291FE7B05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5440"/>
              </p:ext>
            </p:extLst>
          </p:nvPr>
        </p:nvGraphicFramePr>
        <p:xfrm>
          <a:off x="320842" y="383286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sp>
        <p:nvSpPr>
          <p:cNvPr id="2" name="Subtitle 2">
            <a:extLst>
              <a:ext uri="{FF2B5EF4-FFF2-40B4-BE49-F238E27FC236}">
                <a16:creationId xmlns:a16="http://schemas.microsoft.com/office/drawing/2014/main" id="{B653FBB8-3F46-DF5C-54EA-71958184F213}"/>
              </a:ext>
            </a:extLst>
          </p:cNvPr>
          <p:cNvSpPr txBox="1">
            <a:spLocks/>
          </p:cNvSpPr>
          <p:nvPr/>
        </p:nvSpPr>
        <p:spPr>
          <a:xfrm>
            <a:off x="4118006" y="265280"/>
            <a:ext cx="7759248" cy="649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600" b="1"/>
              <a:t>Awards Dinner 2024 | Table Plan</a:t>
            </a:r>
          </a:p>
          <a:p>
            <a:pPr marL="0" indent="0" algn="r">
              <a:buNone/>
            </a:pPr>
            <a:r>
              <a:rPr lang="en-GB" sz="1600"/>
              <a:t>30</a:t>
            </a:r>
            <a:r>
              <a:rPr lang="en-GB" sz="1600" baseline="30000"/>
              <a:t>th</a:t>
            </a:r>
            <a:r>
              <a:rPr lang="en-GB" sz="1600"/>
              <a:t> October 2024, Imperial Suite, National Motorcycle Museum, Birmingham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E0E714C-C18E-871F-05EC-E7FD5B643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78057"/>
              </p:ext>
            </p:extLst>
          </p:nvPr>
        </p:nvGraphicFramePr>
        <p:xfrm>
          <a:off x="320842" y="99060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EB37C0C5-1DEC-80A2-C015-FC712B65E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269845"/>
              </p:ext>
            </p:extLst>
          </p:nvPr>
        </p:nvGraphicFramePr>
        <p:xfrm>
          <a:off x="6428788" y="99060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18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DD2D1521-0148-F893-85D2-B5CC13774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586528"/>
              </p:ext>
            </p:extLst>
          </p:nvPr>
        </p:nvGraphicFramePr>
        <p:xfrm>
          <a:off x="6428788" y="382666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80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559125-9E87-D304-7B78-371525C84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1" y="265280"/>
            <a:ext cx="3258771" cy="649120"/>
          </a:xfrm>
          <a:prstGeom prst="rect">
            <a:avLst/>
          </a:prstGeom>
        </p:spPr>
      </p:pic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4F683E3A-FE23-A1C0-70E0-291FE7B05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429326"/>
              </p:ext>
            </p:extLst>
          </p:nvPr>
        </p:nvGraphicFramePr>
        <p:xfrm>
          <a:off x="320842" y="383286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sp>
        <p:nvSpPr>
          <p:cNvPr id="2" name="Subtitle 2">
            <a:extLst>
              <a:ext uri="{FF2B5EF4-FFF2-40B4-BE49-F238E27FC236}">
                <a16:creationId xmlns:a16="http://schemas.microsoft.com/office/drawing/2014/main" id="{B653FBB8-3F46-DF5C-54EA-71958184F213}"/>
              </a:ext>
            </a:extLst>
          </p:cNvPr>
          <p:cNvSpPr txBox="1">
            <a:spLocks/>
          </p:cNvSpPr>
          <p:nvPr/>
        </p:nvSpPr>
        <p:spPr>
          <a:xfrm>
            <a:off x="4118006" y="265280"/>
            <a:ext cx="7759248" cy="649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600" b="1"/>
              <a:t>Awards Dinner 2024 | Table Plan</a:t>
            </a:r>
          </a:p>
          <a:p>
            <a:pPr marL="0" indent="0" algn="r">
              <a:buNone/>
            </a:pPr>
            <a:r>
              <a:rPr lang="en-GB" sz="1600"/>
              <a:t>30</a:t>
            </a:r>
            <a:r>
              <a:rPr lang="en-GB" sz="1600" baseline="30000"/>
              <a:t>th</a:t>
            </a:r>
            <a:r>
              <a:rPr lang="en-GB" sz="1600"/>
              <a:t> October 2024, Imperial Suite, National Motorcycle Museum, Birmingham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E0E714C-C18E-871F-05EC-E7FD5B643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503291"/>
              </p:ext>
            </p:extLst>
          </p:nvPr>
        </p:nvGraphicFramePr>
        <p:xfrm>
          <a:off x="320842" y="99060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EB37C0C5-1DEC-80A2-C015-FC712B65E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138368"/>
              </p:ext>
            </p:extLst>
          </p:nvPr>
        </p:nvGraphicFramePr>
        <p:xfrm>
          <a:off x="6428788" y="99060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DD2D1521-0148-F893-85D2-B5CC13774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76799"/>
              </p:ext>
            </p:extLst>
          </p:nvPr>
        </p:nvGraphicFramePr>
        <p:xfrm>
          <a:off x="6428788" y="3826660"/>
          <a:ext cx="5442370" cy="27660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61">
                  <a:extLst>
                    <a:ext uri="{9D8B030D-6E8A-4147-A177-3AD203B41FA5}">
                      <a16:colId xmlns:a16="http://schemas.microsoft.com/office/drawing/2014/main" val="1757886682"/>
                    </a:ext>
                  </a:extLst>
                </a:gridCol>
                <a:gridCol w="2403835">
                  <a:extLst>
                    <a:ext uri="{9D8B030D-6E8A-4147-A177-3AD203B41FA5}">
                      <a16:colId xmlns:a16="http://schemas.microsoft.com/office/drawing/2014/main" val="1954344025"/>
                    </a:ext>
                  </a:extLst>
                </a:gridCol>
                <a:gridCol w="2690074">
                  <a:extLst>
                    <a:ext uri="{9D8B030D-6E8A-4147-A177-3AD203B41FA5}">
                      <a16:colId xmlns:a16="http://schemas.microsoft.com/office/drawing/2014/main" val="2660838957"/>
                    </a:ext>
                  </a:extLst>
                </a:gridCol>
              </a:tblGrid>
              <a:tr h="220266">
                <a:tc gridSpan="2">
                  <a:txBody>
                    <a:bodyPr/>
                    <a:lstStyle/>
                    <a:p>
                      <a:r>
                        <a:rPr lang="en-GB" sz="1050"/>
                        <a:t>Table 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1071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925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r>
                        <a:rPr lang="en-GB" sz="105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1144"/>
                  </a:ext>
                </a:extLst>
              </a:tr>
              <a:tr h="152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88166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166533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23974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78912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0459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9960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39618"/>
                  </a:ext>
                </a:extLst>
              </a:tr>
              <a:tr h="22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6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84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a04e1f0-e35a-42dd-8be1-c1a7d4945754" xsi:nil="true"/>
    <lcf76f155ced4ddcb4097134ff3c332f xmlns="5c3c4940-3bf6-4835-9be3-7ddc6994318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42E0E25ABADE45BFA552AAFE86BFB6" ma:contentTypeVersion="18" ma:contentTypeDescription="Create a new document." ma:contentTypeScope="" ma:versionID="221e51ced9304b50ee403786c7aa1bc2">
  <xsd:schema xmlns:xsd="http://www.w3.org/2001/XMLSchema" xmlns:xs="http://www.w3.org/2001/XMLSchema" xmlns:p="http://schemas.microsoft.com/office/2006/metadata/properties" xmlns:ns2="5c3c4940-3bf6-4835-9be3-7ddc69943187" xmlns:ns3="aa04e1f0-e35a-42dd-8be1-c1a7d4945754" targetNamespace="http://schemas.microsoft.com/office/2006/metadata/properties" ma:root="true" ma:fieldsID="075d0c9edfc92ef0f433dec178219026" ns2:_="" ns3:_="">
    <xsd:import namespace="5c3c4940-3bf6-4835-9be3-7ddc69943187"/>
    <xsd:import namespace="aa04e1f0-e35a-42dd-8be1-c1a7d49457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c4940-3bf6-4835-9be3-7ddc699431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155739-4235-44ef-9682-fd26db1af4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e1f0-e35a-42dd-8be1-c1a7d49457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e39658f-5cbb-4bc7-ad48-3e3ac9dd0c84}" ma:internalName="TaxCatchAll" ma:showField="CatchAllData" ma:web="aa04e1f0-e35a-42dd-8be1-c1a7d49457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E89781-E3E8-4BD0-B718-91122DACD966}">
  <ds:schemaRefs>
    <ds:schemaRef ds:uri="5c3c4940-3bf6-4835-9be3-7ddc69943187"/>
    <ds:schemaRef ds:uri="aa04e1f0-e35a-42dd-8be1-c1a7d494575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845F9BC-42C1-4D04-B306-91A06DDB0F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9EDB90-AB40-4F51-913F-082D495F8447}">
  <ds:schemaRefs>
    <ds:schemaRef ds:uri="5c3c4940-3bf6-4835-9be3-7ddc69943187"/>
    <ds:schemaRef ds:uri="aa04e1f0-e35a-42dd-8be1-c1a7d49457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995</Words>
  <Application>Microsoft Office PowerPoint</Application>
  <PresentationFormat>Widescreen</PresentationFormat>
  <Paragraphs>735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Whysall</dc:creator>
  <cp:lastModifiedBy>Diane Alexander</cp:lastModifiedBy>
  <cp:revision>1</cp:revision>
  <dcterms:created xsi:type="dcterms:W3CDTF">2022-09-29T13:56:17Z</dcterms:created>
  <dcterms:modified xsi:type="dcterms:W3CDTF">2024-05-24T09:53:47Z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0x010100E342E0E25ABADE45BFA552AAFE86BFB6</vt:lpwstr>
  </property>
  <property fmtid="{D5CDD505-2E9C-101B-9397-08002B2CF9AE}" pid="3" name="MediaServiceImageTags">
    <vt:lpwstr/>
  </property>
</Properties>
</file>